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3.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4.xml" ContentType="application/vnd.openxmlformats-officedocument.presentationml.tags+xml"/>
  <Override PartName="/ppt/notesSlides/notesSlide7.xml" ContentType="application/vnd.openxmlformats-officedocument.presentationml.notesSlide+xml"/>
  <Override PartName="/ppt/tags/tag15.xml" ContentType="application/vnd.openxmlformats-officedocument.presentationml.tags+xml"/>
  <Override PartName="/ppt/notesSlides/notesSlide8.xml" ContentType="application/vnd.openxmlformats-officedocument.presentationml.notesSlide+xml"/>
  <Override PartName="/ppt/tags/tag16.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451" r:id="rId2"/>
    <p:sldId id="452" r:id="rId3"/>
    <p:sldId id="453" r:id="rId4"/>
    <p:sldId id="454" r:id="rId5"/>
    <p:sldId id="510" r:id="rId6"/>
    <p:sldId id="504" r:id="rId7"/>
    <p:sldId id="503" r:id="rId8"/>
    <p:sldId id="511" r:id="rId9"/>
    <p:sldId id="455" r:id="rId10"/>
    <p:sldId id="512" r:id="rId11"/>
    <p:sldId id="472" r:id="rId12"/>
    <p:sldId id="513" r:id="rId13"/>
    <p:sldId id="456" r:id="rId14"/>
    <p:sldId id="450" r:id="rId15"/>
  </p:sldIdLst>
  <p:sldSz cx="12192000" cy="6858000"/>
  <p:notesSz cx="6858000" cy="9144000"/>
  <p:custDataLst>
    <p:tags r:id="rId1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79" userDrawn="1">
          <p15:clr>
            <a:srgbClr val="A4A3A4"/>
          </p15:clr>
        </p15:guide>
        <p15:guide id="2" orient="horz" pos="185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9FAE"/>
    <a:srgbClr val="FF0000"/>
    <a:srgbClr val="89CA7F"/>
    <a:srgbClr val="76C4A5"/>
    <a:srgbClr val="32A8B2"/>
    <a:srgbClr val="89CA7D"/>
    <a:srgbClr val="65BE8B"/>
    <a:srgbClr val="58B990"/>
    <a:srgbClr val="32AC9F"/>
    <a:srgbClr val="C9AE8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558" autoAdjust="0"/>
    <p:restoredTop sz="94660"/>
  </p:normalViewPr>
  <p:slideViewPr>
    <p:cSldViewPr snapToGrid="0" showGuides="1">
      <p:cViewPr varScale="1">
        <p:scale>
          <a:sx n="113" d="100"/>
          <a:sy n="113" d="100"/>
        </p:scale>
        <p:origin x="714" y="96"/>
      </p:cViewPr>
      <p:guideLst>
        <p:guide pos="3879"/>
        <p:guide orient="horz" pos="185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092D09-6E53-4EE3-94EA-323CDEEA173D}" type="datetimeFigureOut">
              <a:rPr lang="zh-CN" altLang="en-US" smtClean="0"/>
              <a:t>2025/2/24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23550C-0EAD-42A3-AC8C-7F87D0B3B98F}"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1</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14</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B73FCBD-2478-4DA3-8A2B-85FC5CC91666}" type="slidenum">
              <a:rPr kumimoji="0" lang="zh-CN" altLang="en-US" sz="1200" b="0" i="0" u="none" strike="noStrike" kern="1200" cap="none" spc="0" normalizeH="0" baseline="0" noProof="0" smtClean="0">
                <a:ln>
                  <a:noFill/>
                </a:ln>
                <a:solidFill>
                  <a:prstClr val="black"/>
                </a:solidFill>
                <a:effectLst/>
                <a:uLnTx/>
                <a:uFillTx/>
                <a:ea typeface="印品黑体" panose="00000500000000000000" pitchFamily="2" charset="-122"/>
                <a:cs typeface="+mn-cs"/>
              </a:rPr>
              <a:t>2</a:t>
            </a:fld>
            <a:endParaRPr kumimoji="0" lang="zh-CN" altLang="en-US" sz="1200" b="0" i="0" u="none" strike="noStrike" kern="1200" cap="none" spc="0" normalizeH="0" baseline="0" noProof="0">
              <a:ln>
                <a:noFill/>
              </a:ln>
              <a:solidFill>
                <a:prstClr val="black"/>
              </a:solidFill>
              <a:effectLst/>
              <a:uLnTx/>
              <a:uFillTx/>
              <a:ea typeface="印品黑体" panose="00000500000000000000" pitchFamily="2"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3</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4</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6</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7</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9</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11</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13</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0"/>
    </mc:Choice>
    <mc:Fallback xmlns="">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5.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6.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2.pn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image" Target="../media/image3.jpeg"/><Relationship Id="rId3" Type="http://schemas.openxmlformats.org/officeDocument/2006/relationships/tags" Target="../tags/tag5.xml"/><Relationship Id="rId7" Type="http://schemas.openxmlformats.org/officeDocument/2006/relationships/tags" Target="../tags/tag9.xml"/><Relationship Id="rId12" Type="http://schemas.openxmlformats.org/officeDocument/2006/relationships/notesSlide" Target="../notesSlides/notesSlide3.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slideLayout" Target="../slideLayouts/slideLayout7.xml"/><Relationship Id="rId5" Type="http://schemas.openxmlformats.org/officeDocument/2006/relationships/tags" Target="../tags/tag7.xml"/><Relationship Id="rId10" Type="http://schemas.openxmlformats.org/officeDocument/2006/relationships/tags" Target="../tags/tag12.xml"/><Relationship Id="rId4" Type="http://schemas.openxmlformats.org/officeDocument/2006/relationships/tags" Target="../tags/tag6.xml"/><Relationship Id="rId9" Type="http://schemas.openxmlformats.org/officeDocument/2006/relationships/tags" Target="../tags/tag1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4.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任意多边形 33"/>
          <p:cNvSpPr/>
          <p:nvPr/>
        </p:nvSpPr>
        <p:spPr bwMode="auto">
          <a:xfrm>
            <a:off x="0" y="4698869"/>
            <a:ext cx="12196763" cy="2088232"/>
          </a:xfrm>
          <a:custGeom>
            <a:avLst/>
            <a:gdLst>
              <a:gd name="connsiteX0" fmla="*/ 0 w 12196763"/>
              <a:gd name="connsiteY0" fmla="*/ 0 h 2088232"/>
              <a:gd name="connsiteX1" fmla="*/ 12196763 w 12196763"/>
              <a:gd name="connsiteY1" fmla="*/ 0 h 2088232"/>
              <a:gd name="connsiteX2" fmla="*/ 12196763 w 12196763"/>
              <a:gd name="connsiteY2" fmla="*/ 2088232 h 2088232"/>
              <a:gd name="connsiteX3" fmla="*/ 3673756 w 12196763"/>
              <a:gd name="connsiteY3" fmla="*/ 2088232 h 2088232"/>
              <a:gd name="connsiteX4" fmla="*/ 2617330 w 12196763"/>
              <a:gd name="connsiteY4" fmla="*/ 861209 h 2088232"/>
              <a:gd name="connsiteX5" fmla="*/ 1560904 w 12196763"/>
              <a:gd name="connsiteY5" fmla="*/ 2088232 h 2088232"/>
              <a:gd name="connsiteX6" fmla="*/ 0 w 12196763"/>
              <a:gd name="connsiteY6"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6763" h="2088232">
                <a:moveTo>
                  <a:pt x="0" y="0"/>
                </a:moveTo>
                <a:lnTo>
                  <a:pt x="12196763" y="0"/>
                </a:lnTo>
                <a:lnTo>
                  <a:pt x="12196763" y="2088232"/>
                </a:lnTo>
                <a:lnTo>
                  <a:pt x="3673756" y="2088232"/>
                </a:lnTo>
                <a:lnTo>
                  <a:pt x="2617330" y="861209"/>
                </a:lnTo>
                <a:lnTo>
                  <a:pt x="1560904" y="2088232"/>
                </a:lnTo>
                <a:lnTo>
                  <a:pt x="0" y="2088232"/>
                </a:lnTo>
                <a:close/>
              </a:path>
            </a:pathLst>
          </a:custGeom>
          <a:blipFill>
            <a:blip r:embed="rId3"/>
            <a:srcRect/>
            <a:stretch>
              <a:fillRect t="-244687" b="-44289"/>
            </a:stretch>
          </a:bli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7" name="任意多边形 36"/>
          <p:cNvSpPr/>
          <p:nvPr/>
        </p:nvSpPr>
        <p:spPr bwMode="auto">
          <a:xfrm>
            <a:off x="3892179" y="1484784"/>
            <a:ext cx="9252321" cy="5373216"/>
          </a:xfrm>
          <a:custGeom>
            <a:avLst/>
            <a:gdLst>
              <a:gd name="connsiteX0" fmla="*/ 4626161 w 9252321"/>
              <a:gd name="connsiteY0" fmla="*/ 0 h 5373216"/>
              <a:gd name="connsiteX1" fmla="*/ 9252321 w 9252321"/>
              <a:gd name="connsiteY1" fmla="*/ 5373216 h 5373216"/>
              <a:gd name="connsiteX2" fmla="*/ 8510848 w 9252321"/>
              <a:gd name="connsiteY2" fmla="*/ 5373216 h 5373216"/>
              <a:gd name="connsiteX3" fmla="*/ 4626160 w 9252321"/>
              <a:gd name="connsiteY3" fmla="*/ 861209 h 5373216"/>
              <a:gd name="connsiteX4" fmla="*/ 741472 w 9252321"/>
              <a:gd name="connsiteY4" fmla="*/ 5373216 h 5373216"/>
              <a:gd name="connsiteX5" fmla="*/ 0 w 9252321"/>
              <a:gd name="connsiteY5" fmla="*/ 5373216 h 5373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52321" h="5373216">
                <a:moveTo>
                  <a:pt x="4626161" y="0"/>
                </a:moveTo>
                <a:lnTo>
                  <a:pt x="9252321" y="5373216"/>
                </a:lnTo>
                <a:lnTo>
                  <a:pt x="8510848" y="5373216"/>
                </a:lnTo>
                <a:lnTo>
                  <a:pt x="4626160" y="861209"/>
                </a:lnTo>
                <a:lnTo>
                  <a:pt x="741472" y="5373216"/>
                </a:lnTo>
                <a:lnTo>
                  <a:pt x="0" y="5373216"/>
                </a:lnTo>
                <a:close/>
              </a:path>
            </a:pathLst>
          </a:custGeom>
          <a:solidFill>
            <a:srgbClr val="F5F2F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7" name="文本框 6"/>
          <p:cNvSpPr txBox="1"/>
          <p:nvPr/>
        </p:nvSpPr>
        <p:spPr>
          <a:xfrm>
            <a:off x="4202470" y="3497939"/>
            <a:ext cx="7862804" cy="1569660"/>
          </a:xfrm>
          <a:prstGeom prst="rect">
            <a:avLst/>
          </a:prstGeom>
          <a:noFill/>
        </p:spPr>
        <p:txBody>
          <a:bodyPr wrap="square" rtlCol="0">
            <a:spAutoFit/>
            <a:scene3d>
              <a:camera prst="orthographicFront"/>
              <a:lightRig rig="threePt" dir="t">
                <a:rot lat="0" lon="0" rev="0"/>
              </a:lightRig>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9600" b="0" i="0" u="none" strike="noStrike" kern="1200" cap="none" spc="0" normalizeH="0" baseline="0" noProof="0" dirty="0">
                <a:ln>
                  <a:noFill/>
                </a:ln>
                <a:solidFill>
                  <a:srgbClr val="FFFFFF">
                    <a:lumMod val="65000"/>
                    <a:alpha val="12000"/>
                  </a:srgbClr>
                </a:solidFill>
                <a:effectLst>
                  <a:outerShdw blurRad="63500" sx="102000" sy="102000" algn="ctr" rotWithShape="0">
                    <a:srgbClr val="FFFFFF">
                      <a:alpha val="20000"/>
                    </a:srgbClr>
                  </a:outerShdw>
                </a:effectLst>
                <a:uLnTx/>
                <a:uFillTx/>
                <a:latin typeface="iekie jianheiti" panose="020F0502020204030204"/>
                <a:cs typeface="+mn-ea"/>
                <a:sym typeface="+mn-lt"/>
              </a:rPr>
              <a:t>COMPANY</a:t>
            </a:r>
            <a:endParaRPr kumimoji="0" lang="zh-CN" altLang="en-US" sz="9600" b="0" i="0" u="none" strike="noStrike" kern="1200" cap="none" spc="0" normalizeH="0" baseline="0" noProof="0" dirty="0">
              <a:ln>
                <a:noFill/>
              </a:ln>
              <a:solidFill>
                <a:srgbClr val="FFFFFF">
                  <a:lumMod val="65000"/>
                  <a:alpha val="12000"/>
                </a:srgbClr>
              </a:solidFill>
              <a:effectLst>
                <a:outerShdw blurRad="63500" sx="102000" sy="102000" algn="ctr" rotWithShape="0">
                  <a:srgbClr val="FFFFFF">
                    <a:alpha val="20000"/>
                  </a:srgbClr>
                </a:outerShdw>
              </a:effectLst>
              <a:uLnTx/>
              <a:uFillTx/>
              <a:latin typeface="iekie jianheiti" panose="020F0502020204030204"/>
              <a:cs typeface="+mn-ea"/>
              <a:sym typeface="+mn-lt"/>
            </a:endParaRPr>
          </a:p>
        </p:txBody>
      </p:sp>
      <p:sp>
        <p:nvSpPr>
          <p:cNvPr id="35" name="任意多边形 33"/>
          <p:cNvSpPr/>
          <p:nvPr/>
        </p:nvSpPr>
        <p:spPr bwMode="auto">
          <a:xfrm>
            <a:off x="0" y="4698869"/>
            <a:ext cx="12196763" cy="2088232"/>
          </a:xfrm>
          <a:custGeom>
            <a:avLst/>
            <a:gdLst>
              <a:gd name="connsiteX0" fmla="*/ 0 w 12196763"/>
              <a:gd name="connsiteY0" fmla="*/ 0 h 2088232"/>
              <a:gd name="connsiteX1" fmla="*/ 12196763 w 12196763"/>
              <a:gd name="connsiteY1" fmla="*/ 0 h 2088232"/>
              <a:gd name="connsiteX2" fmla="*/ 12196763 w 12196763"/>
              <a:gd name="connsiteY2" fmla="*/ 2088232 h 2088232"/>
              <a:gd name="connsiteX3" fmla="*/ 3673756 w 12196763"/>
              <a:gd name="connsiteY3" fmla="*/ 2088232 h 2088232"/>
              <a:gd name="connsiteX4" fmla="*/ 2617330 w 12196763"/>
              <a:gd name="connsiteY4" fmla="*/ 861209 h 2088232"/>
              <a:gd name="connsiteX5" fmla="*/ 1560904 w 12196763"/>
              <a:gd name="connsiteY5" fmla="*/ 2088232 h 2088232"/>
              <a:gd name="connsiteX6" fmla="*/ 0 w 12196763"/>
              <a:gd name="connsiteY6"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6763" h="2088232">
                <a:moveTo>
                  <a:pt x="0" y="0"/>
                </a:moveTo>
                <a:lnTo>
                  <a:pt x="12196763" y="0"/>
                </a:lnTo>
                <a:lnTo>
                  <a:pt x="12196763" y="2088232"/>
                </a:lnTo>
                <a:lnTo>
                  <a:pt x="3673756" y="2088232"/>
                </a:lnTo>
                <a:lnTo>
                  <a:pt x="2617330" y="861209"/>
                </a:lnTo>
                <a:lnTo>
                  <a:pt x="1560904" y="2088232"/>
                </a:lnTo>
                <a:lnTo>
                  <a:pt x="0" y="2088232"/>
                </a:lnTo>
                <a:close/>
              </a:path>
            </a:pathLst>
          </a:custGeom>
          <a:gradFill>
            <a:gsLst>
              <a:gs pos="100000">
                <a:schemeClr val="accent2">
                  <a:alpha val="66000"/>
                </a:schemeClr>
              </a:gs>
              <a:gs pos="7000">
                <a:schemeClr val="accent1">
                  <a:alpha val="71000"/>
                </a:schemeClr>
              </a:gs>
            </a:gsLst>
            <a:lin ang="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9" name="等腰三角形 7"/>
          <p:cNvSpPr/>
          <p:nvPr/>
        </p:nvSpPr>
        <p:spPr bwMode="auto">
          <a:xfrm>
            <a:off x="1621019" y="5700798"/>
            <a:ext cx="1992625" cy="1157202"/>
          </a:xfrm>
          <a:prstGeom prst="triangle">
            <a:avLst/>
          </a:pr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41" name="Rectangle 3"/>
          <p:cNvSpPr txBox="1">
            <a:spLocks noChangeArrowheads="1"/>
          </p:cNvSpPr>
          <p:nvPr/>
        </p:nvSpPr>
        <p:spPr bwMode="auto">
          <a:xfrm>
            <a:off x="870014" y="1490902"/>
            <a:ext cx="5037663" cy="8392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lvl="0"/>
            <a:r>
              <a:rPr lang="en-US" altLang="zh-CN" sz="4800" b="1">
                <a:gradFill>
                  <a:gsLst>
                    <a:gs pos="100000">
                      <a:srgbClr val="89CA7D"/>
                    </a:gs>
                    <a:gs pos="0">
                      <a:srgbClr val="0B9FAE"/>
                    </a:gs>
                  </a:gsLst>
                  <a:lin ang="0" scaled="1"/>
                </a:gradFill>
                <a:latin typeface="iekie jianheiti" panose="020F0502020204030204"/>
                <a:ea typeface="+mn-ea"/>
                <a:cs typeface="+mn-ea"/>
                <a:sym typeface="+mn-lt"/>
              </a:rPr>
              <a:t>Online shop artist</a:t>
            </a:r>
            <a:endParaRPr kumimoji="0" lang="zh-CN" altLang="zh-CN" sz="4800" b="1" i="0" u="none" strike="noStrike" kern="1200" cap="none" spc="0" normalizeH="0" baseline="0" noProof="0" dirty="0">
              <a:ln>
                <a:noFill/>
              </a:ln>
              <a:gradFill>
                <a:gsLst>
                  <a:gs pos="100000">
                    <a:srgbClr val="89CA7D"/>
                  </a:gs>
                  <a:gs pos="0">
                    <a:srgbClr val="0B9FAE"/>
                  </a:gs>
                </a:gsLst>
                <a:lin ang="0" scaled="1"/>
              </a:gradFill>
              <a:effectLst/>
              <a:uLnTx/>
              <a:uFillTx/>
              <a:latin typeface="iekie jianheiti" panose="020F0502020204030204"/>
              <a:ea typeface="+mn-ea"/>
              <a:cs typeface="+mn-ea"/>
              <a:sym typeface="+mn-lt"/>
            </a:endParaRPr>
          </a:p>
        </p:txBody>
      </p:sp>
      <p:sp>
        <p:nvSpPr>
          <p:cNvPr id="42" name="Rectangle 3"/>
          <p:cNvSpPr txBox="1">
            <a:spLocks noChangeArrowheads="1"/>
          </p:cNvSpPr>
          <p:nvPr/>
        </p:nvSpPr>
        <p:spPr bwMode="auto">
          <a:xfrm>
            <a:off x="870014" y="2216492"/>
            <a:ext cx="4953737" cy="10801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lvl="0" algn="dist"/>
            <a:r>
              <a:rPr lang="zh-CN" altLang="en-US" sz="6000" b="1" smtClean="0">
                <a:solidFill>
                  <a:srgbClr val="0B9FAE"/>
                </a:solidFill>
                <a:latin typeface="微软雅黑" panose="020B0503020204020204" pitchFamily="34" charset="-122"/>
                <a:ea typeface="微软雅黑" panose="020B0503020204020204" pitchFamily="34" charset="-122"/>
                <a:cs typeface="+mn-ea"/>
                <a:sym typeface="+mn-lt"/>
              </a:rPr>
              <a:t>网 </a:t>
            </a:r>
            <a:r>
              <a:rPr lang="zh-CN" altLang="en-US" sz="6000" b="1">
                <a:solidFill>
                  <a:srgbClr val="0B9FAE"/>
                </a:solidFill>
                <a:latin typeface="微软雅黑" panose="020B0503020204020204" pitchFamily="34" charset="-122"/>
                <a:ea typeface="微软雅黑" panose="020B0503020204020204" pitchFamily="34" charset="-122"/>
                <a:cs typeface="+mn-ea"/>
                <a:sym typeface="+mn-lt"/>
              </a:rPr>
              <a:t>店 美 </a:t>
            </a:r>
            <a:r>
              <a:rPr lang="zh-CN" altLang="en-US" sz="6000" b="1" smtClean="0">
                <a:solidFill>
                  <a:srgbClr val="0B9FAE"/>
                </a:solidFill>
                <a:latin typeface="微软雅黑" panose="020B0503020204020204" pitchFamily="34" charset="-122"/>
                <a:ea typeface="微软雅黑" panose="020B0503020204020204" pitchFamily="34" charset="-122"/>
                <a:cs typeface="+mn-ea"/>
                <a:sym typeface="+mn-lt"/>
              </a:rPr>
              <a:t>工</a:t>
            </a:r>
            <a:endParaRPr lang="zh-CN" altLang="en-US" sz="6000" b="1">
              <a:solidFill>
                <a:srgbClr val="0B9FAE"/>
              </a:solidFill>
              <a:latin typeface="微软雅黑" panose="020B0503020204020204" pitchFamily="34" charset="-122"/>
              <a:ea typeface="微软雅黑" panose="020B0503020204020204" pitchFamily="34" charset="-122"/>
              <a:cs typeface="+mn-ea"/>
              <a:sym typeface="+mn-lt"/>
            </a:endParaRPr>
          </a:p>
        </p:txBody>
      </p:sp>
      <p:sp>
        <p:nvSpPr>
          <p:cNvPr id="59" name="任意多边形 35"/>
          <p:cNvSpPr/>
          <p:nvPr/>
        </p:nvSpPr>
        <p:spPr bwMode="auto">
          <a:xfrm rot="5400000">
            <a:off x="10592277" y="2100107"/>
            <a:ext cx="1347430" cy="782510"/>
          </a:xfrm>
          <a:custGeom>
            <a:avLst/>
            <a:gdLst>
              <a:gd name="connsiteX0" fmla="*/ 1797898 w 3595797"/>
              <a:gd name="connsiteY0" fmla="*/ 0 h 2088232"/>
              <a:gd name="connsiteX1" fmla="*/ 3595797 w 3595797"/>
              <a:gd name="connsiteY1" fmla="*/ 2088232 h 2088232"/>
              <a:gd name="connsiteX2" fmla="*/ 2854323 w 3595797"/>
              <a:gd name="connsiteY2" fmla="*/ 2088232 h 2088232"/>
              <a:gd name="connsiteX3" fmla="*/ 1797897 w 3595797"/>
              <a:gd name="connsiteY3" fmla="*/ 861209 h 2088232"/>
              <a:gd name="connsiteX4" fmla="*/ 741471 w 3595797"/>
              <a:gd name="connsiteY4" fmla="*/ 2088232 h 2088232"/>
              <a:gd name="connsiteX5" fmla="*/ 0 w 3595797"/>
              <a:gd name="connsiteY5"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5797" h="2088232">
                <a:moveTo>
                  <a:pt x="1797898" y="0"/>
                </a:moveTo>
                <a:lnTo>
                  <a:pt x="3595797" y="2088232"/>
                </a:lnTo>
                <a:lnTo>
                  <a:pt x="2854323" y="2088232"/>
                </a:lnTo>
                <a:lnTo>
                  <a:pt x="1797897" y="861209"/>
                </a:lnTo>
                <a:lnTo>
                  <a:pt x="741471" y="2088232"/>
                </a:lnTo>
                <a:lnTo>
                  <a:pt x="0" y="2088232"/>
                </a:lnTo>
                <a:close/>
              </a:path>
            </a:pathLst>
          </a:cu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 name="矩形 2"/>
          <p:cNvSpPr/>
          <p:nvPr/>
        </p:nvSpPr>
        <p:spPr>
          <a:xfrm>
            <a:off x="3644046" y="5613088"/>
            <a:ext cx="4903908" cy="400110"/>
          </a:xfrm>
          <a:prstGeom prst="rect">
            <a:avLst/>
          </a:prstGeom>
        </p:spPr>
        <p:txBody>
          <a:bodyPr wrap="none">
            <a:spAutoFit/>
          </a:bodyPr>
          <a:lstStyle/>
          <a:p>
            <a:pPr algn="r"/>
            <a:r>
              <a:rPr lang="zh-CN" altLang="en-US" sz="2000" b="1" spc="300">
                <a:solidFill>
                  <a:schemeClr val="bg1"/>
                </a:solidFill>
                <a:latin typeface="微软雅黑" panose="020B0503020204020204" pitchFamily="34" charset="-122"/>
                <a:ea typeface="微软雅黑" panose="020B0503020204020204" pitchFamily="34" charset="-122"/>
                <a:cs typeface="+mn-ea"/>
                <a:sym typeface="zihun59hao-chuangcuhei" panose="00000500000000000000" pitchFamily="2" charset="-122"/>
              </a:rPr>
              <a:t>山东劳动职业技术学院在线开放课程</a:t>
            </a:r>
            <a:endParaRPr lang="zh-CN" altLang="en-US" sz="2000" b="1" spc="300" dirty="0">
              <a:solidFill>
                <a:schemeClr val="bg1"/>
              </a:solidFill>
              <a:latin typeface="微软雅黑" panose="020B0503020204020204" pitchFamily="34" charset="-122"/>
              <a:ea typeface="微软雅黑" panose="020B0503020204020204" pitchFamily="34" charset="-122"/>
              <a:cs typeface="+mn-ea"/>
              <a:sym typeface="zihun59hao-chuangcuhei" panose="00000500000000000000" pitchFamily="2" charset="-122"/>
            </a:endParaRPr>
          </a:p>
        </p:txBody>
      </p:sp>
      <p:pic>
        <p:nvPicPr>
          <p:cNvPr id="16" name="图片 15" descr="logo"/>
          <p:cNvPicPr>
            <a:picLocks noChangeAspect="1"/>
          </p:cNvPicPr>
          <p:nvPr/>
        </p:nvPicPr>
        <p:blipFill>
          <a:blip r:embed="rId4"/>
          <a:stretch>
            <a:fillRect/>
          </a:stretch>
        </p:blipFill>
        <p:spPr>
          <a:xfrm>
            <a:off x="8897596" y="227546"/>
            <a:ext cx="3114673" cy="503799"/>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900" decel="100000" fill="hold"/>
                                        <p:tgtEl>
                                          <p:spTgt spid="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11" presetID="22" presetClass="entr" presetSubtype="1" fill="hold" grpId="0" nodeType="withEffect">
                                  <p:stCondLst>
                                    <p:cond delay="250"/>
                                  </p:stCondLst>
                                  <p:childTnLst>
                                    <p:set>
                                      <p:cBhvr>
                                        <p:cTn id="12" dur="1" fill="hold">
                                          <p:stCondLst>
                                            <p:cond delay="0"/>
                                          </p:stCondLst>
                                        </p:cTn>
                                        <p:tgtEl>
                                          <p:spTgt spid="37"/>
                                        </p:tgtEl>
                                        <p:attrNameLst>
                                          <p:attrName>style.visibility</p:attrName>
                                        </p:attrNameLst>
                                      </p:cBhvr>
                                      <p:to>
                                        <p:strVal val="visible"/>
                                      </p:to>
                                    </p:set>
                                    <p:animEffect transition="in" filter="wipe(up)">
                                      <p:cBhvr>
                                        <p:cTn id="13" dur="500"/>
                                        <p:tgtEl>
                                          <p:spTgt spid="37"/>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41"/>
                                        </p:tgtEl>
                                        <p:attrNameLst>
                                          <p:attrName>style.visibility</p:attrName>
                                        </p:attrNameLst>
                                      </p:cBhvr>
                                      <p:to>
                                        <p:strVal val="visible"/>
                                      </p:to>
                                    </p:set>
                                    <p:anim by="(-#ppt_w*2)" calcmode="lin" valueType="num">
                                      <p:cBhvr rctx="PPT">
                                        <p:cTn id="23" dur="250" autoRev="1" fill="hold">
                                          <p:stCondLst>
                                            <p:cond delay="0"/>
                                          </p:stCondLst>
                                        </p:cTn>
                                        <p:tgtEl>
                                          <p:spTgt spid="41"/>
                                        </p:tgtEl>
                                        <p:attrNameLst>
                                          <p:attrName>ppt_w</p:attrName>
                                        </p:attrNameLst>
                                      </p:cBhvr>
                                    </p:anim>
                                    <p:anim by="(#ppt_w*0.50)" calcmode="lin" valueType="num">
                                      <p:cBhvr>
                                        <p:cTn id="24" dur="250" decel="50000" autoRev="1" fill="hold">
                                          <p:stCondLst>
                                            <p:cond delay="0"/>
                                          </p:stCondLst>
                                        </p:cTn>
                                        <p:tgtEl>
                                          <p:spTgt spid="41"/>
                                        </p:tgtEl>
                                        <p:attrNameLst>
                                          <p:attrName>ppt_x</p:attrName>
                                        </p:attrNameLst>
                                      </p:cBhvr>
                                    </p:anim>
                                    <p:anim from="(-#ppt_h/2)" to="(#ppt_y)" calcmode="lin" valueType="num">
                                      <p:cBhvr>
                                        <p:cTn id="25" dur="500" fill="hold">
                                          <p:stCondLst>
                                            <p:cond delay="0"/>
                                          </p:stCondLst>
                                        </p:cTn>
                                        <p:tgtEl>
                                          <p:spTgt spid="41"/>
                                        </p:tgtEl>
                                        <p:attrNameLst>
                                          <p:attrName>ppt_y</p:attrName>
                                        </p:attrNameLst>
                                      </p:cBhvr>
                                    </p:anim>
                                    <p:animRot by="21600000">
                                      <p:cBhvr>
                                        <p:cTn id="26" dur="500" fill="hold">
                                          <p:stCondLst>
                                            <p:cond delay="0"/>
                                          </p:stCondLst>
                                        </p:cTn>
                                        <p:tgtEl>
                                          <p:spTgt spid="41"/>
                                        </p:tgtEl>
                                        <p:attrNameLst>
                                          <p:attrName>r</p:attrName>
                                        </p:attrNameLst>
                                      </p:cBhvr>
                                    </p:animRot>
                                  </p:childTnLst>
                                </p:cTn>
                              </p:par>
                            </p:childTnLst>
                          </p:cTn>
                        </p:par>
                        <p:par>
                          <p:cTn id="27" fill="hold">
                            <p:stCondLst>
                              <p:cond delay="3250"/>
                            </p:stCondLst>
                            <p:childTnLst>
                              <p:par>
                                <p:cTn id="28" presetID="56" presetClass="entr" presetSubtype="0" fill="hold" grpId="0" nodeType="afterEffect">
                                  <p:stCondLst>
                                    <p:cond delay="0"/>
                                  </p:stCondLst>
                                  <p:iterate type="lt">
                                    <p:tmPct val="10000"/>
                                  </p:iterate>
                                  <p:childTnLst>
                                    <p:set>
                                      <p:cBhvr>
                                        <p:cTn id="29" dur="1" fill="hold">
                                          <p:stCondLst>
                                            <p:cond delay="0"/>
                                          </p:stCondLst>
                                        </p:cTn>
                                        <p:tgtEl>
                                          <p:spTgt spid="42"/>
                                        </p:tgtEl>
                                        <p:attrNameLst>
                                          <p:attrName>style.visibility</p:attrName>
                                        </p:attrNameLst>
                                      </p:cBhvr>
                                      <p:to>
                                        <p:strVal val="visible"/>
                                      </p:to>
                                    </p:set>
                                    <p:anim by="(-#ppt_w*2)" calcmode="lin" valueType="num">
                                      <p:cBhvr rctx="PPT">
                                        <p:cTn id="30" dur="250" autoRev="1" fill="hold">
                                          <p:stCondLst>
                                            <p:cond delay="0"/>
                                          </p:stCondLst>
                                        </p:cTn>
                                        <p:tgtEl>
                                          <p:spTgt spid="42"/>
                                        </p:tgtEl>
                                        <p:attrNameLst>
                                          <p:attrName>ppt_w</p:attrName>
                                        </p:attrNameLst>
                                      </p:cBhvr>
                                    </p:anim>
                                    <p:anim by="(#ppt_w*0.50)" calcmode="lin" valueType="num">
                                      <p:cBhvr>
                                        <p:cTn id="31" dur="250" decel="50000" autoRev="1" fill="hold">
                                          <p:stCondLst>
                                            <p:cond delay="0"/>
                                          </p:stCondLst>
                                        </p:cTn>
                                        <p:tgtEl>
                                          <p:spTgt spid="42"/>
                                        </p:tgtEl>
                                        <p:attrNameLst>
                                          <p:attrName>ppt_x</p:attrName>
                                        </p:attrNameLst>
                                      </p:cBhvr>
                                    </p:anim>
                                    <p:anim from="(-#ppt_h/2)" to="(#ppt_y)" calcmode="lin" valueType="num">
                                      <p:cBhvr>
                                        <p:cTn id="32" dur="500" fill="hold">
                                          <p:stCondLst>
                                            <p:cond delay="0"/>
                                          </p:stCondLst>
                                        </p:cTn>
                                        <p:tgtEl>
                                          <p:spTgt spid="42"/>
                                        </p:tgtEl>
                                        <p:attrNameLst>
                                          <p:attrName>ppt_y</p:attrName>
                                        </p:attrNameLst>
                                      </p:cBhvr>
                                    </p:anim>
                                    <p:animRot by="21600000">
                                      <p:cBhvr>
                                        <p:cTn id="33" dur="500" fill="hold">
                                          <p:stCondLst>
                                            <p:cond delay="0"/>
                                          </p:stCondLst>
                                        </p:cTn>
                                        <p:tgtEl>
                                          <p:spTgt spid="42"/>
                                        </p:tgtEl>
                                        <p:attrNameLst>
                                          <p:attrName>r</p:attrName>
                                        </p:attrNameLst>
                                      </p:cBhvr>
                                    </p:animRot>
                                  </p:childTnLst>
                                </p:cTn>
                              </p:par>
                            </p:childTnLst>
                          </p:cTn>
                        </p:par>
                        <p:par>
                          <p:cTn id="34" fill="hold">
                            <p:stCondLst>
                              <p:cond delay="3900"/>
                            </p:stCondLst>
                            <p:childTnLst>
                              <p:par>
                                <p:cTn id="35" presetID="22" presetClass="entr" presetSubtype="1" fill="hold" grpId="0" nodeType="afterEffect">
                                  <p:stCondLst>
                                    <p:cond delay="0"/>
                                  </p:stCondLst>
                                  <p:childTnLst>
                                    <p:set>
                                      <p:cBhvr>
                                        <p:cTn id="36" dur="1" fill="hold">
                                          <p:stCondLst>
                                            <p:cond delay="0"/>
                                          </p:stCondLst>
                                        </p:cTn>
                                        <p:tgtEl>
                                          <p:spTgt spid="59"/>
                                        </p:tgtEl>
                                        <p:attrNameLst>
                                          <p:attrName>style.visibility</p:attrName>
                                        </p:attrNameLst>
                                      </p:cBhvr>
                                      <p:to>
                                        <p:strVal val="visible"/>
                                      </p:to>
                                    </p:set>
                                    <p:animEffect transition="in" filter="wipe(up)">
                                      <p:cBhvr>
                                        <p:cTn id="37"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bldLvl="0" animBg="1"/>
      <p:bldP spid="7" grpId="0"/>
      <p:bldP spid="39" grpId="0" bldLvl="0" animBg="1"/>
      <p:bldP spid="41" grpId="0" bldLvl="0" animBg="1"/>
      <p:bldP spid="42" grpId="0" bldLvl="0" animBg="1"/>
      <p:bldP spid="59"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文本框 26"/>
          <p:cNvSpPr txBox="1"/>
          <p:nvPr/>
        </p:nvSpPr>
        <p:spPr>
          <a:xfrm>
            <a:off x="-1009650" y="2664460"/>
            <a:ext cx="13788390" cy="1478915"/>
          </a:xfrm>
          <a:prstGeom prst="rect">
            <a:avLst/>
          </a:prstGeom>
          <a:noFill/>
        </p:spPr>
        <p:txBody>
          <a:bodyPr wrap="square" rtlCol="0">
            <a:noAutofit/>
          </a:bodyPr>
          <a:lstStyle/>
          <a:p>
            <a:pPr algn="ctr"/>
            <a:r>
              <a:rPr lang="zh-CN" altLang="en-US" sz="7200" b="1" smtClean="0">
                <a:solidFill>
                  <a:schemeClr val="bg1"/>
                </a:solidFill>
                <a:uFillTx/>
                <a:latin typeface="微软雅黑" panose="020B0503020204020204" pitchFamily="34" charset="-122"/>
                <a:ea typeface="微软雅黑" panose="020B0503020204020204" pitchFamily="34" charset="-122"/>
              </a:rPr>
              <a:t>三、详情页的作用</a:t>
            </a:r>
          </a:p>
        </p:txBody>
      </p:sp>
      <p:sp>
        <p:nvSpPr>
          <p:cNvPr id="2" name="文本框 1"/>
          <p:cNvSpPr txBox="1"/>
          <p:nvPr/>
        </p:nvSpPr>
        <p:spPr>
          <a:xfrm>
            <a:off x="-882650" y="2791460"/>
            <a:ext cx="13788390" cy="1478915"/>
          </a:xfrm>
          <a:prstGeom prst="rect">
            <a:avLst/>
          </a:prstGeom>
          <a:noFill/>
        </p:spPr>
        <p:txBody>
          <a:bodyPr wrap="square" rtlCol="0">
            <a:noAutofit/>
          </a:bodyPr>
          <a:lstStyle/>
          <a:p>
            <a:pPr algn="ctr"/>
            <a:r>
              <a:rPr lang="zh-CN" altLang="en-US" sz="7200" b="1" smtClean="0">
                <a:solidFill>
                  <a:schemeClr val="bg1"/>
                </a:solidFill>
                <a:uFillTx/>
                <a:latin typeface="微软雅黑" panose="020B0503020204020204" pitchFamily="34" charset="-122"/>
                <a:ea typeface="微软雅黑" panose="020B0503020204020204" pitchFamily="34" charset="-122"/>
              </a:rPr>
              <a:t>二详情页的重要性</a:t>
            </a:r>
          </a:p>
        </p:txBody>
      </p:sp>
      <p:sp>
        <p:nvSpPr>
          <p:cNvPr id="3" name="文本框 2"/>
          <p:cNvSpPr txBox="1"/>
          <p:nvPr/>
        </p:nvSpPr>
        <p:spPr>
          <a:xfrm>
            <a:off x="-1009650" y="2506980"/>
            <a:ext cx="13788390" cy="1478915"/>
          </a:xfrm>
          <a:prstGeom prst="rect">
            <a:avLst/>
          </a:prstGeom>
          <a:noFill/>
        </p:spPr>
        <p:txBody>
          <a:bodyPr wrap="square" rtlCol="0">
            <a:noAutofit/>
          </a:bodyPr>
          <a:lstStyle/>
          <a:p>
            <a:pPr algn="ctr"/>
            <a:r>
              <a:rPr lang="zh-CN" altLang="en-US" sz="7200" b="1" smtClean="0">
                <a:solidFill>
                  <a:schemeClr val="tx1"/>
                </a:solidFill>
                <a:uFillTx/>
                <a:latin typeface="微软雅黑" panose="020B0503020204020204" pitchFamily="34" charset="-122"/>
                <a:ea typeface="微软雅黑" panose="020B0503020204020204" pitchFamily="34" charset="-122"/>
              </a:rPr>
              <a:t>三、技术要点</a:t>
            </a:r>
          </a:p>
        </p:txBody>
      </p:sp>
      <p:sp>
        <p:nvSpPr>
          <p:cNvPr id="18" name="Rectangle 7"/>
          <p:cNvSpPr/>
          <p:nvPr/>
        </p:nvSpPr>
        <p:spPr>
          <a:xfrm rot="16200000" flipH="1" flipV="1">
            <a:off x="4379306" y="189950"/>
            <a:ext cx="2288744" cy="11047355"/>
          </a:xfrm>
          <a:custGeom>
            <a:avLst/>
            <a:gdLst>
              <a:gd name="connsiteX0" fmla="*/ 0 w 363073"/>
              <a:gd name="connsiteY0" fmla="*/ 0 h 2571749"/>
              <a:gd name="connsiteX1" fmla="*/ 363073 w 363073"/>
              <a:gd name="connsiteY1" fmla="*/ 0 h 2571749"/>
              <a:gd name="connsiteX2" fmla="*/ 363073 w 363073"/>
              <a:gd name="connsiteY2" fmla="*/ 2571749 h 2571749"/>
              <a:gd name="connsiteX3" fmla="*/ 0 w 363073"/>
              <a:gd name="connsiteY3" fmla="*/ 2571749 h 2571749"/>
              <a:gd name="connsiteX4" fmla="*/ 0 w 363073"/>
              <a:gd name="connsiteY4" fmla="*/ 0 h 2571749"/>
              <a:gd name="connsiteX0-1" fmla="*/ 0 w 363073"/>
              <a:gd name="connsiteY0-2" fmla="*/ 2571749 h 2571749"/>
              <a:gd name="connsiteX1-3" fmla="*/ 363073 w 363073"/>
              <a:gd name="connsiteY1-4" fmla="*/ 0 h 2571749"/>
              <a:gd name="connsiteX2-5" fmla="*/ 363073 w 363073"/>
              <a:gd name="connsiteY2-6" fmla="*/ 2571749 h 2571749"/>
              <a:gd name="connsiteX3-7" fmla="*/ 0 w 363073"/>
              <a:gd name="connsiteY3-8" fmla="*/ 2571749 h 2571749"/>
              <a:gd name="connsiteX0-9" fmla="*/ 0 w 2261321"/>
              <a:gd name="connsiteY0-10" fmla="*/ 5152904 h 5152904"/>
              <a:gd name="connsiteX1-11" fmla="*/ 2261321 w 2261321"/>
              <a:gd name="connsiteY1-12" fmla="*/ 0 h 5152904"/>
              <a:gd name="connsiteX2-13" fmla="*/ 2261321 w 2261321"/>
              <a:gd name="connsiteY2-14" fmla="*/ 2571749 h 5152904"/>
              <a:gd name="connsiteX3-15" fmla="*/ 0 w 2261321"/>
              <a:gd name="connsiteY3-16" fmla="*/ 5152904 h 5152904"/>
              <a:gd name="connsiteX0-17" fmla="*/ 0 w 2284470"/>
              <a:gd name="connsiteY0-18" fmla="*/ 5152904 h 5164478"/>
              <a:gd name="connsiteX1-19" fmla="*/ 2261321 w 2284470"/>
              <a:gd name="connsiteY1-20" fmla="*/ 0 h 5164478"/>
              <a:gd name="connsiteX2-21" fmla="*/ 2284470 w 2284470"/>
              <a:gd name="connsiteY2-22" fmla="*/ 5164478 h 5164478"/>
              <a:gd name="connsiteX3-23" fmla="*/ 0 w 2284470"/>
              <a:gd name="connsiteY3-24" fmla="*/ 5152904 h 5164478"/>
              <a:gd name="connsiteX0-25" fmla="*/ 0 w 3800753"/>
              <a:gd name="connsiteY0-26" fmla="*/ 5129755 h 5164478"/>
              <a:gd name="connsiteX1-27" fmla="*/ 3777604 w 3800753"/>
              <a:gd name="connsiteY1-28" fmla="*/ 0 h 5164478"/>
              <a:gd name="connsiteX2-29" fmla="*/ 3800753 w 3800753"/>
              <a:gd name="connsiteY2-30" fmla="*/ 5164478 h 5164478"/>
              <a:gd name="connsiteX3-31" fmla="*/ 0 w 3800753"/>
              <a:gd name="connsiteY3-32" fmla="*/ 5129755 h 5164478"/>
              <a:gd name="connsiteX0-33" fmla="*/ 0 w 4066970"/>
              <a:gd name="connsiteY0-34" fmla="*/ 5152904 h 5164478"/>
              <a:gd name="connsiteX1-35" fmla="*/ 4043821 w 4066970"/>
              <a:gd name="connsiteY1-36" fmla="*/ 0 h 5164478"/>
              <a:gd name="connsiteX2-37" fmla="*/ 4066970 w 4066970"/>
              <a:gd name="connsiteY2-38" fmla="*/ 5164478 h 5164478"/>
              <a:gd name="connsiteX3-39" fmla="*/ 0 w 4066970"/>
              <a:gd name="connsiteY3-40" fmla="*/ 5152904 h 5164478"/>
              <a:gd name="connsiteX0-41" fmla="*/ 0 w 4130470"/>
              <a:gd name="connsiteY0-42" fmla="*/ 5152904 h 5164478"/>
              <a:gd name="connsiteX1-43" fmla="*/ 4107321 w 4130470"/>
              <a:gd name="connsiteY1-44" fmla="*/ 0 h 5164478"/>
              <a:gd name="connsiteX2-45" fmla="*/ 4130470 w 4130470"/>
              <a:gd name="connsiteY2-46" fmla="*/ 5164478 h 5164478"/>
              <a:gd name="connsiteX3-47" fmla="*/ 0 w 4130470"/>
              <a:gd name="connsiteY3-48" fmla="*/ 5152904 h 5164478"/>
              <a:gd name="connsiteX0-49" fmla="*/ 0 w 4867070"/>
              <a:gd name="connsiteY0-50" fmla="*/ 5152904 h 5164478"/>
              <a:gd name="connsiteX1-51" fmla="*/ 4843921 w 4867070"/>
              <a:gd name="connsiteY1-52" fmla="*/ 0 h 5164478"/>
              <a:gd name="connsiteX2-53" fmla="*/ 4867070 w 4867070"/>
              <a:gd name="connsiteY2-54" fmla="*/ 5164478 h 5164478"/>
              <a:gd name="connsiteX3-55" fmla="*/ 0 w 4867070"/>
              <a:gd name="connsiteY3-56" fmla="*/ 5152904 h 5164478"/>
              <a:gd name="connsiteX0-57" fmla="*/ 0 w 4867070"/>
              <a:gd name="connsiteY0-58" fmla="*/ 5152904 h 5164478"/>
              <a:gd name="connsiteX1-59" fmla="*/ 4843921 w 4867070"/>
              <a:gd name="connsiteY1-60" fmla="*/ 0 h 5164478"/>
              <a:gd name="connsiteX2-61" fmla="*/ 4867070 w 4867070"/>
              <a:gd name="connsiteY2-62" fmla="*/ 5164478 h 5164478"/>
              <a:gd name="connsiteX3-63" fmla="*/ 0 w 4867070"/>
              <a:gd name="connsiteY3-64" fmla="*/ 5152904 h 5164478"/>
              <a:gd name="connsiteX0-65" fmla="*/ 0 w 4884843"/>
              <a:gd name="connsiteY0-66" fmla="*/ 5188447 h 5188447"/>
              <a:gd name="connsiteX1-67" fmla="*/ 4861694 w 4884843"/>
              <a:gd name="connsiteY1-68" fmla="*/ 0 h 5188447"/>
              <a:gd name="connsiteX2-69" fmla="*/ 4884843 w 4884843"/>
              <a:gd name="connsiteY2-70" fmla="*/ 5164478 h 5188447"/>
              <a:gd name="connsiteX3-71" fmla="*/ 0 w 4884843"/>
              <a:gd name="connsiteY3-72" fmla="*/ 5188447 h 5188447"/>
              <a:gd name="connsiteX0-73" fmla="*/ 0 w 4861694"/>
              <a:gd name="connsiteY0-74" fmla="*/ 5188447 h 5188447"/>
              <a:gd name="connsiteX1-75" fmla="*/ 4861694 w 4861694"/>
              <a:gd name="connsiteY1-76" fmla="*/ 0 h 5188447"/>
              <a:gd name="connsiteX2-77" fmla="*/ 4849299 w 4861694"/>
              <a:gd name="connsiteY2-78" fmla="*/ 5182251 h 5188447"/>
              <a:gd name="connsiteX3-79" fmla="*/ 0 w 4861694"/>
              <a:gd name="connsiteY3-80" fmla="*/ 5188447 h 5188447"/>
              <a:gd name="connsiteX0-81" fmla="*/ 0 w 4875644"/>
              <a:gd name="connsiteY0-82" fmla="*/ 5188447 h 5199465"/>
              <a:gd name="connsiteX1-83" fmla="*/ 4861694 w 4875644"/>
              <a:gd name="connsiteY1-84" fmla="*/ 0 h 5199465"/>
              <a:gd name="connsiteX2-85" fmla="*/ 4875118 w 4875644"/>
              <a:gd name="connsiteY2-86" fmla="*/ 5199465 h 5199465"/>
              <a:gd name="connsiteX3-87" fmla="*/ 0 w 4875644"/>
              <a:gd name="connsiteY3-88" fmla="*/ 5188447 h 5199465"/>
              <a:gd name="connsiteX0-89" fmla="*/ 0 w 4875936"/>
              <a:gd name="connsiteY0-90" fmla="*/ 5214268 h 5225286"/>
              <a:gd name="connsiteX1-91" fmla="*/ 4870305 w 4875936"/>
              <a:gd name="connsiteY1-92" fmla="*/ 0 h 5225286"/>
              <a:gd name="connsiteX2-93" fmla="*/ 4875118 w 4875936"/>
              <a:gd name="connsiteY2-94" fmla="*/ 5225286 h 5225286"/>
              <a:gd name="connsiteX3-95" fmla="*/ 0 w 4875936"/>
              <a:gd name="connsiteY3-96" fmla="*/ 5214268 h 5225286"/>
              <a:gd name="connsiteX0-97" fmla="*/ 0 w 4870304"/>
              <a:gd name="connsiteY0-98" fmla="*/ 5214268 h 5216678"/>
              <a:gd name="connsiteX1-99" fmla="*/ 4870305 w 4870304"/>
              <a:gd name="connsiteY1-100" fmla="*/ 0 h 5216678"/>
              <a:gd name="connsiteX2-101" fmla="*/ 4866513 w 4870304"/>
              <a:gd name="connsiteY2-102" fmla="*/ 5216678 h 5216678"/>
              <a:gd name="connsiteX3-103" fmla="*/ 0 w 4870304"/>
              <a:gd name="connsiteY3-104" fmla="*/ 5214268 h 5216678"/>
            </a:gdLst>
            <a:ahLst/>
            <a:cxnLst>
              <a:cxn ang="0">
                <a:pos x="connsiteX0-1" y="connsiteY0-2"/>
              </a:cxn>
              <a:cxn ang="0">
                <a:pos x="connsiteX1-3" y="connsiteY1-4"/>
              </a:cxn>
              <a:cxn ang="0">
                <a:pos x="connsiteX2-5" y="connsiteY2-6"/>
              </a:cxn>
              <a:cxn ang="0">
                <a:pos x="connsiteX3-7" y="connsiteY3-8"/>
              </a:cxn>
            </a:cxnLst>
            <a:rect l="l" t="t" r="r" b="b"/>
            <a:pathLst>
              <a:path w="4870304" h="5216678">
                <a:moveTo>
                  <a:pt x="0" y="5214268"/>
                </a:moveTo>
                <a:lnTo>
                  <a:pt x="4870305" y="0"/>
                </a:lnTo>
                <a:cubicBezTo>
                  <a:pt x="4866173" y="1727417"/>
                  <a:pt x="4870645" y="3489261"/>
                  <a:pt x="4866513" y="5216678"/>
                </a:cubicBezTo>
                <a:lnTo>
                  <a:pt x="0" y="5214268"/>
                </a:lnTo>
                <a:close/>
              </a:path>
            </a:pathLst>
          </a:custGeom>
          <a:gradFill flip="none" rotWithShape="1">
            <a:gsLst>
              <a:gs pos="91000">
                <a:schemeClr val="accent2"/>
              </a:gs>
              <a:gs pos="17000">
                <a:schemeClr val="accent1"/>
              </a:gs>
            </a:gsLst>
            <a:lin ang="4200000" scaled="0"/>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rgbClr val="000000"/>
              </a:solidFill>
              <a:effectLst/>
              <a:uLnTx/>
              <a:uFillTx/>
              <a:latin typeface="iekie jianheiti" panose="020F0502020204030204"/>
              <a:cs typeface="+mn-ea"/>
              <a:sym typeface="+mn-lt"/>
            </a:endParaRPr>
          </a:p>
        </p:txBody>
      </p:sp>
      <p:sp>
        <p:nvSpPr>
          <p:cNvPr id="4" name="直角三角形 3"/>
          <p:cNvSpPr/>
          <p:nvPr/>
        </p:nvSpPr>
        <p:spPr>
          <a:xfrm rot="10800000">
            <a:off x="9532307" y="0"/>
            <a:ext cx="2659693" cy="884876"/>
          </a:xfrm>
          <a:prstGeom prst="rtTriangle">
            <a:avLst/>
          </a:pr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5" name="PA-平行四边形 17"/>
          <p:cNvSpPr/>
          <p:nvPr>
            <p:custDataLst>
              <p:tags r:id="rId1"/>
            </p:custDataLst>
          </p:nvPr>
        </p:nvSpPr>
        <p:spPr>
          <a:xfrm>
            <a:off x="1123003" y="0"/>
            <a:ext cx="3328029" cy="265471"/>
          </a:xfrm>
          <a:prstGeom prst="parallelogram">
            <a:avLst>
              <a:gd name="adj" fmla="val 61800"/>
            </a:avLst>
          </a:pr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2" name="矩形 11"/>
          <p:cNvSpPr/>
          <p:nvPr/>
        </p:nvSpPr>
        <p:spPr>
          <a:xfrm>
            <a:off x="1120140" y="1155700"/>
            <a:ext cx="9868535" cy="3784600"/>
          </a:xfrm>
          <a:prstGeom prst="rect">
            <a:avLst/>
          </a:prstGeom>
        </p:spPr>
        <p:txBody>
          <a:bodyPr wrap="square">
            <a:spAutoFit/>
          </a:bodyPr>
          <a:lstStyle/>
          <a:p>
            <a:pPr marL="342900" indent="-342900">
              <a:lnSpc>
                <a:spcPct val="200000"/>
              </a:lnSpc>
              <a:buFont typeface="Wingdings" panose="05000000000000000000" charset="0"/>
              <a:buChar char="l"/>
            </a:pPr>
            <a:r>
              <a:rPr lang="zh-CN" altLang="en-US" sz="2000" dirty="0">
                <a:latin typeface="微软雅黑" panose="020B0503020204020204" pitchFamily="34" charset="-122"/>
                <a:ea typeface="微软雅黑" panose="020B0503020204020204" pitchFamily="34" charset="-122"/>
              </a:rPr>
              <a:t>设置正确的主图尺寸。</a:t>
            </a:r>
          </a:p>
          <a:p>
            <a:pPr marL="342900" indent="-342900">
              <a:lnSpc>
                <a:spcPct val="200000"/>
              </a:lnSpc>
              <a:buFont typeface="Wingdings" panose="05000000000000000000" charset="0"/>
              <a:buChar char="l"/>
            </a:pPr>
            <a:r>
              <a:rPr lang="zh-CN" altLang="en-US" sz="2000" dirty="0">
                <a:latin typeface="微软雅黑" panose="020B0503020204020204" pitchFamily="34" charset="-122"/>
                <a:ea typeface="微软雅黑" panose="020B0503020204020204" pitchFamily="34" charset="-122"/>
              </a:rPr>
              <a:t>使用抠图工具扣取商品。</a:t>
            </a:r>
          </a:p>
          <a:p>
            <a:pPr marL="342900" indent="-342900">
              <a:lnSpc>
                <a:spcPct val="200000"/>
              </a:lnSpc>
              <a:buFont typeface="Wingdings" panose="05000000000000000000" charset="0"/>
              <a:buChar char="l"/>
            </a:pPr>
            <a:r>
              <a:rPr lang="zh-CN" altLang="en-US" sz="2000" dirty="0">
                <a:latin typeface="微软雅黑" panose="020B0503020204020204" pitchFamily="34" charset="-122"/>
                <a:ea typeface="微软雅黑" panose="020B0503020204020204" pitchFamily="34" charset="-122"/>
              </a:rPr>
              <a:t>使用文字工具添加商品卖点信息。</a:t>
            </a:r>
          </a:p>
          <a:p>
            <a:pPr marL="342900" indent="-342900">
              <a:lnSpc>
                <a:spcPct val="200000"/>
              </a:lnSpc>
              <a:buFont typeface="Wingdings" panose="05000000000000000000" charset="0"/>
              <a:buChar char="l"/>
            </a:pPr>
            <a:r>
              <a:rPr lang="zh-CN" altLang="en-US" sz="2000" dirty="0">
                <a:latin typeface="微软雅黑" panose="020B0503020204020204" pitchFamily="34" charset="-122"/>
                <a:ea typeface="微软雅黑" panose="020B0503020204020204" pitchFamily="34" charset="-122"/>
              </a:rPr>
              <a:t>使用形状工具绘制各种装饰形状。</a:t>
            </a:r>
          </a:p>
          <a:p>
            <a:pPr marL="342900" indent="-342900">
              <a:lnSpc>
                <a:spcPct val="200000"/>
              </a:lnSpc>
              <a:buFont typeface="Wingdings" panose="05000000000000000000" charset="0"/>
              <a:buChar char="l"/>
            </a:pPr>
            <a:r>
              <a:rPr lang="zh-CN" altLang="en-US" sz="2000" dirty="0">
                <a:latin typeface="微软雅黑" panose="020B0503020204020204" pitchFamily="34" charset="-122"/>
                <a:ea typeface="微软雅黑" panose="020B0503020204020204" pitchFamily="34" charset="-122"/>
              </a:rPr>
              <a:t>使用椭圆形状路径输入圆形文本。</a:t>
            </a:r>
          </a:p>
          <a:p>
            <a:pPr marL="342900" indent="-342900">
              <a:lnSpc>
                <a:spcPct val="200000"/>
              </a:lnSpc>
              <a:buFont typeface="Wingdings" panose="05000000000000000000" charset="0"/>
              <a:buChar char="l"/>
            </a:pPr>
            <a:r>
              <a:rPr lang="zh-CN" altLang="en-US" sz="2000" dirty="0">
                <a:latin typeface="微软雅黑" panose="020B0503020204020204" pitchFamily="34" charset="-122"/>
                <a:ea typeface="微软雅黑" panose="020B0503020204020204" pitchFamily="34" charset="-122"/>
              </a:rPr>
              <a:t>使用图层的混合模式制作裂纹字体效果。</a:t>
            </a:r>
          </a:p>
        </p:txBody>
      </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grpSp>
        <p:nvGrpSpPr>
          <p:cNvPr id="28" name="组合 27"/>
          <p:cNvGrpSpPr/>
          <p:nvPr/>
        </p:nvGrpSpPr>
        <p:grpSpPr>
          <a:xfrm>
            <a:off x="227330" y="647700"/>
            <a:ext cx="4793615" cy="508000"/>
            <a:chOff x="978915" y="2076831"/>
            <a:chExt cx="2976880" cy="507831"/>
          </a:xfrm>
        </p:grpSpPr>
        <p:sp>
          <p:nvSpPr>
            <p:cNvPr id="26" name="圆角矩形 25"/>
            <p:cNvSpPr/>
            <p:nvPr/>
          </p:nvSpPr>
          <p:spPr>
            <a:xfrm>
              <a:off x="1447062" y="2076831"/>
              <a:ext cx="2040556"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978915" y="2130691"/>
              <a:ext cx="2976880" cy="398647"/>
            </a:xfrm>
            <a:prstGeom prst="rect">
              <a:avLst/>
            </a:prstGeom>
            <a:noFill/>
          </p:spPr>
          <p:txBody>
            <a:bodyPr wrap="square" rtlCol="0">
              <a:spAutoFit/>
            </a:bodyPr>
            <a:lstStyle/>
            <a:p>
              <a:pPr algn="ctr"/>
              <a:r>
                <a:rPr lang="zh-CN" altLang="en-US" sz="2000" b="1" smtClean="0">
                  <a:solidFill>
                    <a:schemeClr val="bg1"/>
                  </a:solidFill>
                  <a:latin typeface="微软雅黑" panose="020B0503020204020204" pitchFamily="34" charset="-122"/>
                  <a:ea typeface="微软雅黑" panose="020B0503020204020204" pitchFamily="34" charset="-122"/>
                </a:rPr>
                <a:t>三、技术要点</a:t>
              </a: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文本框 26"/>
          <p:cNvSpPr txBox="1"/>
          <p:nvPr/>
        </p:nvSpPr>
        <p:spPr>
          <a:xfrm>
            <a:off x="-1009650" y="2664460"/>
            <a:ext cx="13788390" cy="1478915"/>
          </a:xfrm>
          <a:prstGeom prst="rect">
            <a:avLst/>
          </a:prstGeom>
          <a:noFill/>
        </p:spPr>
        <p:txBody>
          <a:bodyPr wrap="square" rtlCol="0">
            <a:noAutofit/>
          </a:bodyPr>
          <a:lstStyle/>
          <a:p>
            <a:pPr algn="ctr"/>
            <a:r>
              <a:rPr lang="zh-CN" altLang="en-US" sz="7200" b="1" smtClean="0">
                <a:solidFill>
                  <a:schemeClr val="bg1"/>
                </a:solidFill>
                <a:uFillTx/>
                <a:latin typeface="微软雅黑" panose="020B0503020204020204" pitchFamily="34" charset="-122"/>
                <a:ea typeface="微软雅黑" panose="020B0503020204020204" pitchFamily="34" charset="-122"/>
              </a:rPr>
              <a:t>三、详情页的作用</a:t>
            </a:r>
          </a:p>
        </p:txBody>
      </p:sp>
      <p:sp>
        <p:nvSpPr>
          <p:cNvPr id="2" name="文本框 1"/>
          <p:cNvSpPr txBox="1"/>
          <p:nvPr/>
        </p:nvSpPr>
        <p:spPr>
          <a:xfrm>
            <a:off x="-882650" y="2791460"/>
            <a:ext cx="13788390" cy="1478915"/>
          </a:xfrm>
          <a:prstGeom prst="rect">
            <a:avLst/>
          </a:prstGeom>
          <a:noFill/>
        </p:spPr>
        <p:txBody>
          <a:bodyPr wrap="square" rtlCol="0">
            <a:noAutofit/>
          </a:bodyPr>
          <a:lstStyle/>
          <a:p>
            <a:pPr algn="ctr"/>
            <a:r>
              <a:rPr lang="zh-CN" altLang="en-US" sz="7200" b="1" smtClean="0">
                <a:solidFill>
                  <a:schemeClr val="bg1"/>
                </a:solidFill>
                <a:uFillTx/>
                <a:latin typeface="微软雅黑" panose="020B0503020204020204" pitchFamily="34" charset="-122"/>
                <a:ea typeface="微软雅黑" panose="020B0503020204020204" pitchFamily="34" charset="-122"/>
              </a:rPr>
              <a:t>二详情页的重要性</a:t>
            </a:r>
          </a:p>
        </p:txBody>
      </p:sp>
      <p:sp>
        <p:nvSpPr>
          <p:cNvPr id="3" name="文本框 2"/>
          <p:cNvSpPr txBox="1"/>
          <p:nvPr/>
        </p:nvSpPr>
        <p:spPr>
          <a:xfrm>
            <a:off x="-1009650" y="2506980"/>
            <a:ext cx="13788390" cy="1478915"/>
          </a:xfrm>
          <a:prstGeom prst="rect">
            <a:avLst/>
          </a:prstGeom>
          <a:noFill/>
        </p:spPr>
        <p:txBody>
          <a:bodyPr wrap="square" rtlCol="0">
            <a:noAutofit/>
          </a:bodyPr>
          <a:lstStyle/>
          <a:p>
            <a:pPr algn="ctr"/>
            <a:r>
              <a:rPr lang="zh-CN" altLang="en-US" sz="7200" b="1" smtClean="0">
                <a:solidFill>
                  <a:schemeClr val="tx1"/>
                </a:solidFill>
                <a:uFillTx/>
                <a:latin typeface="微软雅黑" panose="020B0503020204020204" pitchFamily="34" charset="-122"/>
                <a:ea typeface="微软雅黑" panose="020B0503020204020204" pitchFamily="34" charset="-122"/>
              </a:rPr>
              <a:t>四、课后练习</a:t>
            </a:r>
          </a:p>
        </p:txBody>
      </p:sp>
      <p:sp>
        <p:nvSpPr>
          <p:cNvPr id="18" name="Rectangle 7"/>
          <p:cNvSpPr/>
          <p:nvPr/>
        </p:nvSpPr>
        <p:spPr>
          <a:xfrm rot="16200000" flipH="1" flipV="1">
            <a:off x="4379306" y="189950"/>
            <a:ext cx="2288744" cy="11047355"/>
          </a:xfrm>
          <a:custGeom>
            <a:avLst/>
            <a:gdLst>
              <a:gd name="connsiteX0" fmla="*/ 0 w 363073"/>
              <a:gd name="connsiteY0" fmla="*/ 0 h 2571749"/>
              <a:gd name="connsiteX1" fmla="*/ 363073 w 363073"/>
              <a:gd name="connsiteY1" fmla="*/ 0 h 2571749"/>
              <a:gd name="connsiteX2" fmla="*/ 363073 w 363073"/>
              <a:gd name="connsiteY2" fmla="*/ 2571749 h 2571749"/>
              <a:gd name="connsiteX3" fmla="*/ 0 w 363073"/>
              <a:gd name="connsiteY3" fmla="*/ 2571749 h 2571749"/>
              <a:gd name="connsiteX4" fmla="*/ 0 w 363073"/>
              <a:gd name="connsiteY4" fmla="*/ 0 h 2571749"/>
              <a:gd name="connsiteX0-1" fmla="*/ 0 w 363073"/>
              <a:gd name="connsiteY0-2" fmla="*/ 2571749 h 2571749"/>
              <a:gd name="connsiteX1-3" fmla="*/ 363073 w 363073"/>
              <a:gd name="connsiteY1-4" fmla="*/ 0 h 2571749"/>
              <a:gd name="connsiteX2-5" fmla="*/ 363073 w 363073"/>
              <a:gd name="connsiteY2-6" fmla="*/ 2571749 h 2571749"/>
              <a:gd name="connsiteX3-7" fmla="*/ 0 w 363073"/>
              <a:gd name="connsiteY3-8" fmla="*/ 2571749 h 2571749"/>
              <a:gd name="connsiteX0-9" fmla="*/ 0 w 2261321"/>
              <a:gd name="connsiteY0-10" fmla="*/ 5152904 h 5152904"/>
              <a:gd name="connsiteX1-11" fmla="*/ 2261321 w 2261321"/>
              <a:gd name="connsiteY1-12" fmla="*/ 0 h 5152904"/>
              <a:gd name="connsiteX2-13" fmla="*/ 2261321 w 2261321"/>
              <a:gd name="connsiteY2-14" fmla="*/ 2571749 h 5152904"/>
              <a:gd name="connsiteX3-15" fmla="*/ 0 w 2261321"/>
              <a:gd name="connsiteY3-16" fmla="*/ 5152904 h 5152904"/>
              <a:gd name="connsiteX0-17" fmla="*/ 0 w 2284470"/>
              <a:gd name="connsiteY0-18" fmla="*/ 5152904 h 5164478"/>
              <a:gd name="connsiteX1-19" fmla="*/ 2261321 w 2284470"/>
              <a:gd name="connsiteY1-20" fmla="*/ 0 h 5164478"/>
              <a:gd name="connsiteX2-21" fmla="*/ 2284470 w 2284470"/>
              <a:gd name="connsiteY2-22" fmla="*/ 5164478 h 5164478"/>
              <a:gd name="connsiteX3-23" fmla="*/ 0 w 2284470"/>
              <a:gd name="connsiteY3-24" fmla="*/ 5152904 h 5164478"/>
              <a:gd name="connsiteX0-25" fmla="*/ 0 w 3800753"/>
              <a:gd name="connsiteY0-26" fmla="*/ 5129755 h 5164478"/>
              <a:gd name="connsiteX1-27" fmla="*/ 3777604 w 3800753"/>
              <a:gd name="connsiteY1-28" fmla="*/ 0 h 5164478"/>
              <a:gd name="connsiteX2-29" fmla="*/ 3800753 w 3800753"/>
              <a:gd name="connsiteY2-30" fmla="*/ 5164478 h 5164478"/>
              <a:gd name="connsiteX3-31" fmla="*/ 0 w 3800753"/>
              <a:gd name="connsiteY3-32" fmla="*/ 5129755 h 5164478"/>
              <a:gd name="connsiteX0-33" fmla="*/ 0 w 4066970"/>
              <a:gd name="connsiteY0-34" fmla="*/ 5152904 h 5164478"/>
              <a:gd name="connsiteX1-35" fmla="*/ 4043821 w 4066970"/>
              <a:gd name="connsiteY1-36" fmla="*/ 0 h 5164478"/>
              <a:gd name="connsiteX2-37" fmla="*/ 4066970 w 4066970"/>
              <a:gd name="connsiteY2-38" fmla="*/ 5164478 h 5164478"/>
              <a:gd name="connsiteX3-39" fmla="*/ 0 w 4066970"/>
              <a:gd name="connsiteY3-40" fmla="*/ 5152904 h 5164478"/>
              <a:gd name="connsiteX0-41" fmla="*/ 0 w 4130470"/>
              <a:gd name="connsiteY0-42" fmla="*/ 5152904 h 5164478"/>
              <a:gd name="connsiteX1-43" fmla="*/ 4107321 w 4130470"/>
              <a:gd name="connsiteY1-44" fmla="*/ 0 h 5164478"/>
              <a:gd name="connsiteX2-45" fmla="*/ 4130470 w 4130470"/>
              <a:gd name="connsiteY2-46" fmla="*/ 5164478 h 5164478"/>
              <a:gd name="connsiteX3-47" fmla="*/ 0 w 4130470"/>
              <a:gd name="connsiteY3-48" fmla="*/ 5152904 h 5164478"/>
              <a:gd name="connsiteX0-49" fmla="*/ 0 w 4867070"/>
              <a:gd name="connsiteY0-50" fmla="*/ 5152904 h 5164478"/>
              <a:gd name="connsiteX1-51" fmla="*/ 4843921 w 4867070"/>
              <a:gd name="connsiteY1-52" fmla="*/ 0 h 5164478"/>
              <a:gd name="connsiteX2-53" fmla="*/ 4867070 w 4867070"/>
              <a:gd name="connsiteY2-54" fmla="*/ 5164478 h 5164478"/>
              <a:gd name="connsiteX3-55" fmla="*/ 0 w 4867070"/>
              <a:gd name="connsiteY3-56" fmla="*/ 5152904 h 5164478"/>
              <a:gd name="connsiteX0-57" fmla="*/ 0 w 4867070"/>
              <a:gd name="connsiteY0-58" fmla="*/ 5152904 h 5164478"/>
              <a:gd name="connsiteX1-59" fmla="*/ 4843921 w 4867070"/>
              <a:gd name="connsiteY1-60" fmla="*/ 0 h 5164478"/>
              <a:gd name="connsiteX2-61" fmla="*/ 4867070 w 4867070"/>
              <a:gd name="connsiteY2-62" fmla="*/ 5164478 h 5164478"/>
              <a:gd name="connsiteX3-63" fmla="*/ 0 w 4867070"/>
              <a:gd name="connsiteY3-64" fmla="*/ 5152904 h 5164478"/>
              <a:gd name="connsiteX0-65" fmla="*/ 0 w 4884843"/>
              <a:gd name="connsiteY0-66" fmla="*/ 5188447 h 5188447"/>
              <a:gd name="connsiteX1-67" fmla="*/ 4861694 w 4884843"/>
              <a:gd name="connsiteY1-68" fmla="*/ 0 h 5188447"/>
              <a:gd name="connsiteX2-69" fmla="*/ 4884843 w 4884843"/>
              <a:gd name="connsiteY2-70" fmla="*/ 5164478 h 5188447"/>
              <a:gd name="connsiteX3-71" fmla="*/ 0 w 4884843"/>
              <a:gd name="connsiteY3-72" fmla="*/ 5188447 h 5188447"/>
              <a:gd name="connsiteX0-73" fmla="*/ 0 w 4861694"/>
              <a:gd name="connsiteY0-74" fmla="*/ 5188447 h 5188447"/>
              <a:gd name="connsiteX1-75" fmla="*/ 4861694 w 4861694"/>
              <a:gd name="connsiteY1-76" fmla="*/ 0 h 5188447"/>
              <a:gd name="connsiteX2-77" fmla="*/ 4849299 w 4861694"/>
              <a:gd name="connsiteY2-78" fmla="*/ 5182251 h 5188447"/>
              <a:gd name="connsiteX3-79" fmla="*/ 0 w 4861694"/>
              <a:gd name="connsiteY3-80" fmla="*/ 5188447 h 5188447"/>
              <a:gd name="connsiteX0-81" fmla="*/ 0 w 4875644"/>
              <a:gd name="connsiteY0-82" fmla="*/ 5188447 h 5199465"/>
              <a:gd name="connsiteX1-83" fmla="*/ 4861694 w 4875644"/>
              <a:gd name="connsiteY1-84" fmla="*/ 0 h 5199465"/>
              <a:gd name="connsiteX2-85" fmla="*/ 4875118 w 4875644"/>
              <a:gd name="connsiteY2-86" fmla="*/ 5199465 h 5199465"/>
              <a:gd name="connsiteX3-87" fmla="*/ 0 w 4875644"/>
              <a:gd name="connsiteY3-88" fmla="*/ 5188447 h 5199465"/>
              <a:gd name="connsiteX0-89" fmla="*/ 0 w 4875936"/>
              <a:gd name="connsiteY0-90" fmla="*/ 5214268 h 5225286"/>
              <a:gd name="connsiteX1-91" fmla="*/ 4870305 w 4875936"/>
              <a:gd name="connsiteY1-92" fmla="*/ 0 h 5225286"/>
              <a:gd name="connsiteX2-93" fmla="*/ 4875118 w 4875936"/>
              <a:gd name="connsiteY2-94" fmla="*/ 5225286 h 5225286"/>
              <a:gd name="connsiteX3-95" fmla="*/ 0 w 4875936"/>
              <a:gd name="connsiteY3-96" fmla="*/ 5214268 h 5225286"/>
              <a:gd name="connsiteX0-97" fmla="*/ 0 w 4870304"/>
              <a:gd name="connsiteY0-98" fmla="*/ 5214268 h 5216678"/>
              <a:gd name="connsiteX1-99" fmla="*/ 4870305 w 4870304"/>
              <a:gd name="connsiteY1-100" fmla="*/ 0 h 5216678"/>
              <a:gd name="connsiteX2-101" fmla="*/ 4866513 w 4870304"/>
              <a:gd name="connsiteY2-102" fmla="*/ 5216678 h 5216678"/>
              <a:gd name="connsiteX3-103" fmla="*/ 0 w 4870304"/>
              <a:gd name="connsiteY3-104" fmla="*/ 5214268 h 5216678"/>
            </a:gdLst>
            <a:ahLst/>
            <a:cxnLst>
              <a:cxn ang="0">
                <a:pos x="connsiteX0-1" y="connsiteY0-2"/>
              </a:cxn>
              <a:cxn ang="0">
                <a:pos x="connsiteX1-3" y="connsiteY1-4"/>
              </a:cxn>
              <a:cxn ang="0">
                <a:pos x="connsiteX2-5" y="connsiteY2-6"/>
              </a:cxn>
              <a:cxn ang="0">
                <a:pos x="connsiteX3-7" y="connsiteY3-8"/>
              </a:cxn>
            </a:cxnLst>
            <a:rect l="l" t="t" r="r" b="b"/>
            <a:pathLst>
              <a:path w="4870304" h="5216678">
                <a:moveTo>
                  <a:pt x="0" y="5214268"/>
                </a:moveTo>
                <a:lnTo>
                  <a:pt x="4870305" y="0"/>
                </a:lnTo>
                <a:cubicBezTo>
                  <a:pt x="4866173" y="1727417"/>
                  <a:pt x="4870645" y="3489261"/>
                  <a:pt x="4866513" y="5216678"/>
                </a:cubicBezTo>
                <a:lnTo>
                  <a:pt x="0" y="5214268"/>
                </a:lnTo>
                <a:close/>
              </a:path>
            </a:pathLst>
          </a:custGeom>
          <a:gradFill flip="none" rotWithShape="1">
            <a:gsLst>
              <a:gs pos="91000">
                <a:schemeClr val="accent2"/>
              </a:gs>
              <a:gs pos="17000">
                <a:schemeClr val="accent1"/>
              </a:gs>
            </a:gsLst>
            <a:lin ang="4200000" scaled="0"/>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rgbClr val="000000"/>
              </a:solidFill>
              <a:effectLst/>
              <a:uLnTx/>
              <a:uFillTx/>
              <a:latin typeface="iekie jianheiti" panose="020F0502020204030204"/>
              <a:cs typeface="+mn-ea"/>
              <a:sym typeface="+mn-lt"/>
            </a:endParaRPr>
          </a:p>
        </p:txBody>
      </p:sp>
      <p:sp>
        <p:nvSpPr>
          <p:cNvPr id="4" name="直角三角形 3"/>
          <p:cNvSpPr/>
          <p:nvPr/>
        </p:nvSpPr>
        <p:spPr>
          <a:xfrm rot="10800000">
            <a:off x="9532307" y="0"/>
            <a:ext cx="2659693" cy="884876"/>
          </a:xfrm>
          <a:prstGeom prst="rtTriangle">
            <a:avLst/>
          </a:pr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5" name="PA-平行四边形 17"/>
          <p:cNvSpPr/>
          <p:nvPr>
            <p:custDataLst>
              <p:tags r:id="rId1"/>
            </p:custDataLst>
          </p:nvPr>
        </p:nvSpPr>
        <p:spPr>
          <a:xfrm>
            <a:off x="1123003" y="0"/>
            <a:ext cx="3328029" cy="265471"/>
          </a:xfrm>
          <a:prstGeom prst="parallelogram">
            <a:avLst>
              <a:gd name="adj" fmla="val 61800"/>
            </a:avLst>
          </a:pr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2" name="矩形 11"/>
          <p:cNvSpPr/>
          <p:nvPr/>
        </p:nvSpPr>
        <p:spPr>
          <a:xfrm>
            <a:off x="1258570" y="1945005"/>
            <a:ext cx="3947160" cy="3375025"/>
          </a:xfrm>
          <a:prstGeom prst="rect">
            <a:avLst/>
          </a:prstGeom>
        </p:spPr>
        <p:txBody>
          <a:bodyPr wrap="square">
            <a:noAutofit/>
          </a:bodyPr>
          <a:lstStyle/>
          <a:p>
            <a:pPr indent="304800">
              <a:lnSpc>
                <a:spcPct val="200000"/>
              </a:lnSpc>
            </a:pPr>
            <a:r>
              <a:rPr lang="zh-CN" altLang="en-US" sz="2000" dirty="0">
                <a:latin typeface="微软雅黑" panose="020B0503020204020204" pitchFamily="34" charset="-122"/>
                <a:ea typeface="微软雅黑" panose="020B0503020204020204" pitchFamily="34" charset="-122"/>
                <a:sym typeface="+mn-ea"/>
              </a:rPr>
              <a:t>利用课后练习素材为本店铺另一款猫粮设计主图，配色设计依旧提取自产品包装上的颜色，主图整体排版不变，保持店铺整体设计风格的一致性。</a:t>
            </a:r>
          </a:p>
        </p:txBody>
      </p:sp>
      <p:grpSp>
        <p:nvGrpSpPr>
          <p:cNvPr id="28" name="组合 27"/>
          <p:cNvGrpSpPr/>
          <p:nvPr/>
        </p:nvGrpSpPr>
        <p:grpSpPr>
          <a:xfrm>
            <a:off x="342900" y="1216025"/>
            <a:ext cx="4991735" cy="508000"/>
            <a:chOff x="978915" y="2076831"/>
            <a:chExt cx="2976880" cy="507831"/>
          </a:xfrm>
        </p:grpSpPr>
        <p:sp>
          <p:nvSpPr>
            <p:cNvPr id="26" name="圆角矩形 25"/>
            <p:cNvSpPr/>
            <p:nvPr/>
          </p:nvSpPr>
          <p:spPr>
            <a:xfrm>
              <a:off x="1447062" y="2076831"/>
              <a:ext cx="2040556"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978915" y="2130691"/>
              <a:ext cx="2976880" cy="398647"/>
            </a:xfrm>
            <a:prstGeom prst="rect">
              <a:avLst/>
            </a:prstGeom>
            <a:noFill/>
          </p:spPr>
          <p:txBody>
            <a:bodyPr wrap="square" rtlCol="0">
              <a:spAutoFit/>
            </a:bodyPr>
            <a:lstStyle/>
            <a:p>
              <a:pPr algn="ctr"/>
              <a:r>
                <a:rPr lang="zh-CN" altLang="en-US" sz="2000" b="1" smtClean="0">
                  <a:solidFill>
                    <a:schemeClr val="bg1"/>
                  </a:solidFill>
                  <a:latin typeface="微软雅黑" panose="020B0503020204020204" pitchFamily="34" charset="-122"/>
                  <a:ea typeface="微软雅黑" panose="020B0503020204020204" pitchFamily="34" charset="-122"/>
                </a:rPr>
                <a:t>四、课后练习</a:t>
              </a: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pic>
        <p:nvPicPr>
          <p:cNvPr id="517" name="图片 517" descr="2"/>
          <p:cNvPicPr>
            <a:picLocks noChangeAspect="1"/>
          </p:cNvPicPr>
          <p:nvPr/>
        </p:nvPicPr>
        <p:blipFill>
          <a:blip r:embed="rId4"/>
          <a:stretch>
            <a:fillRect/>
          </a:stretch>
        </p:blipFill>
        <p:spPr>
          <a:xfrm>
            <a:off x="6250940" y="1945005"/>
            <a:ext cx="3392170" cy="3392170"/>
          </a:xfrm>
          <a:prstGeom prst="rect">
            <a:avLst/>
          </a:prstGeom>
          <a:ln>
            <a:solidFill>
              <a:schemeClr val="tx1"/>
            </a:solidFill>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任意多边形 33"/>
          <p:cNvSpPr/>
          <p:nvPr/>
        </p:nvSpPr>
        <p:spPr bwMode="auto">
          <a:xfrm>
            <a:off x="0" y="4698869"/>
            <a:ext cx="12196763" cy="2088232"/>
          </a:xfrm>
          <a:custGeom>
            <a:avLst/>
            <a:gdLst>
              <a:gd name="connsiteX0" fmla="*/ 0 w 12196763"/>
              <a:gd name="connsiteY0" fmla="*/ 0 h 2088232"/>
              <a:gd name="connsiteX1" fmla="*/ 12196763 w 12196763"/>
              <a:gd name="connsiteY1" fmla="*/ 0 h 2088232"/>
              <a:gd name="connsiteX2" fmla="*/ 12196763 w 12196763"/>
              <a:gd name="connsiteY2" fmla="*/ 2088232 h 2088232"/>
              <a:gd name="connsiteX3" fmla="*/ 3673756 w 12196763"/>
              <a:gd name="connsiteY3" fmla="*/ 2088232 h 2088232"/>
              <a:gd name="connsiteX4" fmla="*/ 2617330 w 12196763"/>
              <a:gd name="connsiteY4" fmla="*/ 861209 h 2088232"/>
              <a:gd name="connsiteX5" fmla="*/ 1560904 w 12196763"/>
              <a:gd name="connsiteY5" fmla="*/ 2088232 h 2088232"/>
              <a:gd name="connsiteX6" fmla="*/ 0 w 12196763"/>
              <a:gd name="connsiteY6"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6763" h="2088232">
                <a:moveTo>
                  <a:pt x="0" y="0"/>
                </a:moveTo>
                <a:lnTo>
                  <a:pt x="12196763" y="0"/>
                </a:lnTo>
                <a:lnTo>
                  <a:pt x="12196763" y="2088232"/>
                </a:lnTo>
                <a:lnTo>
                  <a:pt x="3673756" y="2088232"/>
                </a:lnTo>
                <a:lnTo>
                  <a:pt x="2617330" y="861209"/>
                </a:lnTo>
                <a:lnTo>
                  <a:pt x="1560904" y="2088232"/>
                </a:lnTo>
                <a:lnTo>
                  <a:pt x="0" y="2088232"/>
                </a:lnTo>
                <a:close/>
              </a:path>
            </a:pathLst>
          </a:custGeom>
          <a:blipFill>
            <a:blip r:embed="rId3"/>
            <a:srcRect/>
            <a:stretch>
              <a:fillRect t="-244687" b="-44289"/>
            </a:stretch>
          </a:bli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7" name="任意多边形 36"/>
          <p:cNvSpPr/>
          <p:nvPr/>
        </p:nvSpPr>
        <p:spPr bwMode="auto">
          <a:xfrm>
            <a:off x="3892179" y="1484784"/>
            <a:ext cx="9252321" cy="5373216"/>
          </a:xfrm>
          <a:custGeom>
            <a:avLst/>
            <a:gdLst>
              <a:gd name="connsiteX0" fmla="*/ 4626161 w 9252321"/>
              <a:gd name="connsiteY0" fmla="*/ 0 h 5373216"/>
              <a:gd name="connsiteX1" fmla="*/ 9252321 w 9252321"/>
              <a:gd name="connsiteY1" fmla="*/ 5373216 h 5373216"/>
              <a:gd name="connsiteX2" fmla="*/ 8510848 w 9252321"/>
              <a:gd name="connsiteY2" fmla="*/ 5373216 h 5373216"/>
              <a:gd name="connsiteX3" fmla="*/ 4626160 w 9252321"/>
              <a:gd name="connsiteY3" fmla="*/ 861209 h 5373216"/>
              <a:gd name="connsiteX4" fmla="*/ 741472 w 9252321"/>
              <a:gd name="connsiteY4" fmla="*/ 5373216 h 5373216"/>
              <a:gd name="connsiteX5" fmla="*/ 0 w 9252321"/>
              <a:gd name="connsiteY5" fmla="*/ 5373216 h 5373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52321" h="5373216">
                <a:moveTo>
                  <a:pt x="4626161" y="0"/>
                </a:moveTo>
                <a:lnTo>
                  <a:pt x="9252321" y="5373216"/>
                </a:lnTo>
                <a:lnTo>
                  <a:pt x="8510848" y="5373216"/>
                </a:lnTo>
                <a:lnTo>
                  <a:pt x="4626160" y="861209"/>
                </a:lnTo>
                <a:lnTo>
                  <a:pt x="741472" y="5373216"/>
                </a:lnTo>
                <a:lnTo>
                  <a:pt x="0" y="5373216"/>
                </a:lnTo>
                <a:close/>
              </a:path>
            </a:pathLst>
          </a:custGeom>
          <a:solidFill>
            <a:srgbClr val="F5F2F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7" name="文本框 6"/>
          <p:cNvSpPr txBox="1"/>
          <p:nvPr/>
        </p:nvSpPr>
        <p:spPr>
          <a:xfrm>
            <a:off x="4202470" y="3497939"/>
            <a:ext cx="7862804" cy="1569660"/>
          </a:xfrm>
          <a:prstGeom prst="rect">
            <a:avLst/>
          </a:prstGeom>
          <a:noFill/>
        </p:spPr>
        <p:txBody>
          <a:bodyPr wrap="square" rtlCol="0">
            <a:spAutoFit/>
            <a:scene3d>
              <a:camera prst="orthographicFront"/>
              <a:lightRig rig="threePt" dir="t">
                <a:rot lat="0" lon="0" rev="0"/>
              </a:lightRig>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9600" b="0" i="0" u="none" strike="noStrike" kern="1200" cap="none" spc="0" normalizeH="0" baseline="0" noProof="0" dirty="0">
                <a:ln>
                  <a:noFill/>
                </a:ln>
                <a:solidFill>
                  <a:srgbClr val="FFFFFF">
                    <a:lumMod val="65000"/>
                    <a:alpha val="12000"/>
                  </a:srgbClr>
                </a:solidFill>
                <a:effectLst>
                  <a:outerShdw blurRad="63500" sx="102000" sy="102000" algn="ctr" rotWithShape="0">
                    <a:srgbClr val="FFFFFF">
                      <a:alpha val="20000"/>
                    </a:srgbClr>
                  </a:outerShdw>
                </a:effectLst>
                <a:uLnTx/>
                <a:uFillTx/>
                <a:latin typeface="iekie jianheiti" panose="020F0502020204030204"/>
                <a:cs typeface="+mn-ea"/>
                <a:sym typeface="+mn-lt"/>
              </a:rPr>
              <a:t>COMPANY</a:t>
            </a:r>
            <a:endParaRPr kumimoji="0" lang="zh-CN" altLang="en-US" sz="9600" b="0" i="0" u="none" strike="noStrike" kern="1200" cap="none" spc="0" normalizeH="0" baseline="0" noProof="0" dirty="0">
              <a:ln>
                <a:noFill/>
              </a:ln>
              <a:solidFill>
                <a:srgbClr val="FFFFFF">
                  <a:lumMod val="65000"/>
                  <a:alpha val="12000"/>
                </a:srgbClr>
              </a:solidFill>
              <a:effectLst>
                <a:outerShdw blurRad="63500" sx="102000" sy="102000" algn="ctr" rotWithShape="0">
                  <a:srgbClr val="FFFFFF">
                    <a:alpha val="20000"/>
                  </a:srgbClr>
                </a:outerShdw>
              </a:effectLst>
              <a:uLnTx/>
              <a:uFillTx/>
              <a:latin typeface="iekie jianheiti" panose="020F0502020204030204"/>
              <a:cs typeface="+mn-ea"/>
              <a:sym typeface="+mn-lt"/>
            </a:endParaRPr>
          </a:p>
        </p:txBody>
      </p:sp>
      <p:sp>
        <p:nvSpPr>
          <p:cNvPr id="35" name="任意多边形 33"/>
          <p:cNvSpPr/>
          <p:nvPr/>
        </p:nvSpPr>
        <p:spPr bwMode="auto">
          <a:xfrm>
            <a:off x="0" y="4698869"/>
            <a:ext cx="12196763" cy="2088232"/>
          </a:xfrm>
          <a:custGeom>
            <a:avLst/>
            <a:gdLst>
              <a:gd name="connsiteX0" fmla="*/ 0 w 12196763"/>
              <a:gd name="connsiteY0" fmla="*/ 0 h 2088232"/>
              <a:gd name="connsiteX1" fmla="*/ 12196763 w 12196763"/>
              <a:gd name="connsiteY1" fmla="*/ 0 h 2088232"/>
              <a:gd name="connsiteX2" fmla="*/ 12196763 w 12196763"/>
              <a:gd name="connsiteY2" fmla="*/ 2088232 h 2088232"/>
              <a:gd name="connsiteX3" fmla="*/ 3673756 w 12196763"/>
              <a:gd name="connsiteY3" fmla="*/ 2088232 h 2088232"/>
              <a:gd name="connsiteX4" fmla="*/ 2617330 w 12196763"/>
              <a:gd name="connsiteY4" fmla="*/ 861209 h 2088232"/>
              <a:gd name="connsiteX5" fmla="*/ 1560904 w 12196763"/>
              <a:gd name="connsiteY5" fmla="*/ 2088232 h 2088232"/>
              <a:gd name="connsiteX6" fmla="*/ 0 w 12196763"/>
              <a:gd name="connsiteY6"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6763" h="2088232">
                <a:moveTo>
                  <a:pt x="0" y="0"/>
                </a:moveTo>
                <a:lnTo>
                  <a:pt x="12196763" y="0"/>
                </a:lnTo>
                <a:lnTo>
                  <a:pt x="12196763" y="2088232"/>
                </a:lnTo>
                <a:lnTo>
                  <a:pt x="3673756" y="2088232"/>
                </a:lnTo>
                <a:lnTo>
                  <a:pt x="2617330" y="861209"/>
                </a:lnTo>
                <a:lnTo>
                  <a:pt x="1560904" y="2088232"/>
                </a:lnTo>
                <a:lnTo>
                  <a:pt x="0" y="2088232"/>
                </a:lnTo>
                <a:close/>
              </a:path>
            </a:pathLst>
          </a:custGeom>
          <a:gradFill>
            <a:gsLst>
              <a:gs pos="100000">
                <a:schemeClr val="accent2">
                  <a:alpha val="66000"/>
                </a:schemeClr>
              </a:gs>
              <a:gs pos="7000">
                <a:schemeClr val="accent1">
                  <a:alpha val="71000"/>
                </a:schemeClr>
              </a:gs>
            </a:gsLst>
            <a:lin ang="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9" name="等腰三角形 7"/>
          <p:cNvSpPr/>
          <p:nvPr/>
        </p:nvSpPr>
        <p:spPr bwMode="auto">
          <a:xfrm>
            <a:off x="1621019" y="5700798"/>
            <a:ext cx="1992625" cy="1157202"/>
          </a:xfrm>
          <a:prstGeom prst="triangle">
            <a:avLst/>
          </a:pr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42" name="Rectangle 3"/>
          <p:cNvSpPr txBox="1">
            <a:spLocks noChangeArrowheads="1"/>
          </p:cNvSpPr>
          <p:nvPr/>
        </p:nvSpPr>
        <p:spPr bwMode="auto">
          <a:xfrm>
            <a:off x="3914168" y="2251388"/>
            <a:ext cx="4363665" cy="10801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lvl="0" algn="dist"/>
            <a:r>
              <a:rPr lang="zh-CN" altLang="en-US" sz="6600" b="1" smtClean="0">
                <a:solidFill>
                  <a:srgbClr val="0B9FAE"/>
                </a:solidFill>
                <a:latin typeface="微软雅黑" panose="020B0503020204020204" pitchFamily="34" charset="-122"/>
                <a:ea typeface="微软雅黑" panose="020B0503020204020204" pitchFamily="34" charset="-122"/>
                <a:cs typeface="+mn-ea"/>
                <a:sym typeface="+mn-lt"/>
              </a:rPr>
              <a:t>谢谢！</a:t>
            </a:r>
            <a:endParaRPr lang="zh-CN" altLang="en-US" sz="6600" b="1">
              <a:solidFill>
                <a:srgbClr val="0B9FAE"/>
              </a:solidFill>
              <a:latin typeface="微软雅黑" panose="020B0503020204020204" pitchFamily="34" charset="-122"/>
              <a:ea typeface="微软雅黑" panose="020B0503020204020204" pitchFamily="34" charset="-122"/>
              <a:cs typeface="+mn-ea"/>
              <a:sym typeface="+mn-lt"/>
            </a:endParaRPr>
          </a:p>
        </p:txBody>
      </p:sp>
      <p:sp>
        <p:nvSpPr>
          <p:cNvPr id="59" name="任意多边形 35"/>
          <p:cNvSpPr/>
          <p:nvPr/>
        </p:nvSpPr>
        <p:spPr bwMode="auto">
          <a:xfrm rot="5400000">
            <a:off x="10592277" y="2100107"/>
            <a:ext cx="1347430" cy="782510"/>
          </a:xfrm>
          <a:custGeom>
            <a:avLst/>
            <a:gdLst>
              <a:gd name="connsiteX0" fmla="*/ 1797898 w 3595797"/>
              <a:gd name="connsiteY0" fmla="*/ 0 h 2088232"/>
              <a:gd name="connsiteX1" fmla="*/ 3595797 w 3595797"/>
              <a:gd name="connsiteY1" fmla="*/ 2088232 h 2088232"/>
              <a:gd name="connsiteX2" fmla="*/ 2854323 w 3595797"/>
              <a:gd name="connsiteY2" fmla="*/ 2088232 h 2088232"/>
              <a:gd name="connsiteX3" fmla="*/ 1797897 w 3595797"/>
              <a:gd name="connsiteY3" fmla="*/ 861209 h 2088232"/>
              <a:gd name="connsiteX4" fmla="*/ 741471 w 3595797"/>
              <a:gd name="connsiteY4" fmla="*/ 2088232 h 2088232"/>
              <a:gd name="connsiteX5" fmla="*/ 0 w 3595797"/>
              <a:gd name="connsiteY5"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5797" h="2088232">
                <a:moveTo>
                  <a:pt x="1797898" y="0"/>
                </a:moveTo>
                <a:lnTo>
                  <a:pt x="3595797" y="2088232"/>
                </a:lnTo>
                <a:lnTo>
                  <a:pt x="2854323" y="2088232"/>
                </a:lnTo>
                <a:lnTo>
                  <a:pt x="1797897" y="861209"/>
                </a:lnTo>
                <a:lnTo>
                  <a:pt x="741471" y="2088232"/>
                </a:lnTo>
                <a:lnTo>
                  <a:pt x="0" y="2088232"/>
                </a:lnTo>
                <a:close/>
              </a:path>
            </a:pathLst>
          </a:cu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 name="矩形 2"/>
          <p:cNvSpPr/>
          <p:nvPr/>
        </p:nvSpPr>
        <p:spPr>
          <a:xfrm>
            <a:off x="3644046" y="5613088"/>
            <a:ext cx="4903908" cy="400110"/>
          </a:xfrm>
          <a:prstGeom prst="rect">
            <a:avLst/>
          </a:prstGeom>
        </p:spPr>
        <p:txBody>
          <a:bodyPr wrap="none">
            <a:spAutoFit/>
          </a:bodyPr>
          <a:lstStyle/>
          <a:p>
            <a:pPr algn="r"/>
            <a:r>
              <a:rPr lang="zh-CN" altLang="en-US" sz="2000" b="1" spc="300">
                <a:solidFill>
                  <a:schemeClr val="bg1"/>
                </a:solidFill>
                <a:latin typeface="微软雅黑" panose="020B0503020204020204" pitchFamily="34" charset="-122"/>
                <a:ea typeface="微软雅黑" panose="020B0503020204020204" pitchFamily="34" charset="-122"/>
                <a:cs typeface="+mn-ea"/>
                <a:sym typeface="zihun59hao-chuangcuhei" panose="00000500000000000000" pitchFamily="2" charset="-122"/>
              </a:rPr>
              <a:t>山东劳动职业技术学院在线开放课程</a:t>
            </a:r>
            <a:endParaRPr lang="zh-CN" altLang="en-US" sz="2000" b="1" spc="300" dirty="0">
              <a:solidFill>
                <a:schemeClr val="bg1"/>
              </a:solidFill>
              <a:latin typeface="微软雅黑" panose="020B0503020204020204" pitchFamily="34" charset="-122"/>
              <a:ea typeface="微软雅黑" panose="020B0503020204020204" pitchFamily="34" charset="-122"/>
              <a:cs typeface="+mn-ea"/>
              <a:sym typeface="zihun59hao-chuangcuhei" panose="00000500000000000000" pitchFamily="2" charset="-122"/>
            </a:endParaRPr>
          </a:p>
        </p:txBody>
      </p:sp>
      <p:pic>
        <p:nvPicPr>
          <p:cNvPr id="16" name="图片 15" descr="logo"/>
          <p:cNvPicPr>
            <a:picLocks noChangeAspect="1"/>
          </p:cNvPicPr>
          <p:nvPr/>
        </p:nvPicPr>
        <p:blipFill>
          <a:blip r:embed="rId4"/>
          <a:stretch>
            <a:fillRect/>
          </a:stretch>
        </p:blipFill>
        <p:spPr>
          <a:xfrm>
            <a:off x="8897596" y="227546"/>
            <a:ext cx="3114673" cy="503799"/>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900" decel="100000" fill="hold"/>
                                        <p:tgtEl>
                                          <p:spTgt spid="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11" presetID="22" presetClass="entr" presetSubtype="1" fill="hold" grpId="0" nodeType="withEffect">
                                  <p:stCondLst>
                                    <p:cond delay="250"/>
                                  </p:stCondLst>
                                  <p:childTnLst>
                                    <p:set>
                                      <p:cBhvr>
                                        <p:cTn id="12" dur="1" fill="hold">
                                          <p:stCondLst>
                                            <p:cond delay="0"/>
                                          </p:stCondLst>
                                        </p:cTn>
                                        <p:tgtEl>
                                          <p:spTgt spid="37"/>
                                        </p:tgtEl>
                                        <p:attrNameLst>
                                          <p:attrName>style.visibility</p:attrName>
                                        </p:attrNameLst>
                                      </p:cBhvr>
                                      <p:to>
                                        <p:strVal val="visible"/>
                                      </p:to>
                                    </p:set>
                                    <p:animEffect transition="in" filter="wipe(up)">
                                      <p:cBhvr>
                                        <p:cTn id="13" dur="500"/>
                                        <p:tgtEl>
                                          <p:spTgt spid="37"/>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42"/>
                                        </p:tgtEl>
                                        <p:attrNameLst>
                                          <p:attrName>style.visibility</p:attrName>
                                        </p:attrNameLst>
                                      </p:cBhvr>
                                      <p:to>
                                        <p:strVal val="visible"/>
                                      </p:to>
                                    </p:set>
                                    <p:anim by="(-#ppt_w*2)" calcmode="lin" valueType="num">
                                      <p:cBhvr rctx="PPT">
                                        <p:cTn id="23" dur="250" autoRev="1" fill="hold">
                                          <p:stCondLst>
                                            <p:cond delay="0"/>
                                          </p:stCondLst>
                                        </p:cTn>
                                        <p:tgtEl>
                                          <p:spTgt spid="42"/>
                                        </p:tgtEl>
                                        <p:attrNameLst>
                                          <p:attrName>ppt_w</p:attrName>
                                        </p:attrNameLst>
                                      </p:cBhvr>
                                    </p:anim>
                                    <p:anim by="(#ppt_w*0.50)" calcmode="lin" valueType="num">
                                      <p:cBhvr>
                                        <p:cTn id="24" dur="250" decel="50000" autoRev="1" fill="hold">
                                          <p:stCondLst>
                                            <p:cond delay="0"/>
                                          </p:stCondLst>
                                        </p:cTn>
                                        <p:tgtEl>
                                          <p:spTgt spid="42"/>
                                        </p:tgtEl>
                                        <p:attrNameLst>
                                          <p:attrName>ppt_x</p:attrName>
                                        </p:attrNameLst>
                                      </p:cBhvr>
                                    </p:anim>
                                    <p:anim from="(-#ppt_h/2)" to="(#ppt_y)" calcmode="lin" valueType="num">
                                      <p:cBhvr>
                                        <p:cTn id="25" dur="500" fill="hold">
                                          <p:stCondLst>
                                            <p:cond delay="0"/>
                                          </p:stCondLst>
                                        </p:cTn>
                                        <p:tgtEl>
                                          <p:spTgt spid="42"/>
                                        </p:tgtEl>
                                        <p:attrNameLst>
                                          <p:attrName>ppt_y</p:attrName>
                                        </p:attrNameLst>
                                      </p:cBhvr>
                                    </p:anim>
                                    <p:animRot by="21600000">
                                      <p:cBhvr>
                                        <p:cTn id="26" dur="500" fill="hold">
                                          <p:stCondLst>
                                            <p:cond delay="0"/>
                                          </p:stCondLst>
                                        </p:cTn>
                                        <p:tgtEl>
                                          <p:spTgt spid="42"/>
                                        </p:tgtEl>
                                        <p:attrNameLst>
                                          <p:attrName>r</p:attrName>
                                        </p:attrNameLst>
                                      </p:cBhvr>
                                    </p:animRot>
                                  </p:childTnLst>
                                </p:cTn>
                              </p:par>
                            </p:childTnLst>
                          </p:cTn>
                        </p:par>
                        <p:par>
                          <p:cTn id="27" fill="hold">
                            <p:stCondLst>
                              <p:cond delay="2599"/>
                            </p:stCondLst>
                            <p:childTnLst>
                              <p:par>
                                <p:cTn id="28" presetID="22" presetClass="entr" presetSubtype="1" fill="hold" grpId="0" nodeType="after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wipe(up)">
                                      <p:cBhvr>
                                        <p:cTn id="30"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7" grpId="0"/>
      <p:bldP spid="39" grpId="0" animBg="1"/>
      <p:bldP spid="42" grpId="0"/>
      <p:bldP spid="5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8" name="图片 508" descr="C:/Users/hanjing/Desktop/微信图片_20250123225346.jpg微信图片_20250123225346"/>
          <p:cNvPicPr>
            <a:picLocks noChangeAspect="1"/>
          </p:cNvPicPr>
          <p:nvPr/>
        </p:nvPicPr>
        <p:blipFill>
          <a:blip r:embed="rId4"/>
          <a:srcRect t="89" b="89"/>
          <a:stretch>
            <a:fillRect/>
          </a:stretch>
        </p:blipFill>
        <p:spPr>
          <a:xfrm>
            <a:off x="4200525" y="731520"/>
            <a:ext cx="3884930" cy="3207385"/>
          </a:xfrm>
          <a:prstGeom prst="rect">
            <a:avLst/>
          </a:prstGeom>
          <a:ln>
            <a:solidFill>
              <a:schemeClr val="bg1"/>
            </a:solidFill>
          </a:ln>
        </p:spPr>
      </p:pic>
      <p:sp>
        <p:nvSpPr>
          <p:cNvPr id="75" name="矩形 90"/>
          <p:cNvSpPr/>
          <p:nvPr/>
        </p:nvSpPr>
        <p:spPr>
          <a:xfrm>
            <a:off x="-37673" y="4293096"/>
            <a:ext cx="12254953" cy="2592288"/>
          </a:xfrm>
          <a:custGeom>
            <a:avLst/>
            <a:gdLst>
              <a:gd name="connsiteX0" fmla="*/ 0 w 12254953"/>
              <a:gd name="connsiteY0" fmla="*/ 0 h 2183753"/>
              <a:gd name="connsiteX1" fmla="*/ 12254953 w 12254953"/>
              <a:gd name="connsiteY1" fmla="*/ 0 h 2183753"/>
              <a:gd name="connsiteX2" fmla="*/ 12254953 w 12254953"/>
              <a:gd name="connsiteY2" fmla="*/ 2183753 h 2183753"/>
              <a:gd name="connsiteX3" fmla="*/ 0 w 12254953"/>
              <a:gd name="connsiteY3" fmla="*/ 2183753 h 2183753"/>
              <a:gd name="connsiteX4" fmla="*/ 0 w 12254953"/>
              <a:gd name="connsiteY4" fmla="*/ 0 h 2183753"/>
              <a:gd name="connsiteX0-1" fmla="*/ 0 w 12254953"/>
              <a:gd name="connsiteY0-2" fmla="*/ 0 h 2183753"/>
              <a:gd name="connsiteX1-3" fmla="*/ 5904086 w 12254953"/>
              <a:gd name="connsiteY1-4" fmla="*/ 998 h 2183753"/>
              <a:gd name="connsiteX2-5" fmla="*/ 12254953 w 12254953"/>
              <a:gd name="connsiteY2-6" fmla="*/ 0 h 2183753"/>
              <a:gd name="connsiteX3-7" fmla="*/ 12254953 w 12254953"/>
              <a:gd name="connsiteY3-8" fmla="*/ 2183753 h 2183753"/>
              <a:gd name="connsiteX4-9" fmla="*/ 0 w 12254953"/>
              <a:gd name="connsiteY4-10" fmla="*/ 2183753 h 2183753"/>
              <a:gd name="connsiteX5" fmla="*/ 0 w 12254953"/>
              <a:gd name="connsiteY5" fmla="*/ 0 h 2183753"/>
              <a:gd name="connsiteX0-11" fmla="*/ 0 w 12254953"/>
              <a:gd name="connsiteY0-12" fmla="*/ 2631 h 2186384"/>
              <a:gd name="connsiteX1-13" fmla="*/ 5904086 w 12254953"/>
              <a:gd name="connsiteY1-14" fmla="*/ 3629 h 2186384"/>
              <a:gd name="connsiteX2-15" fmla="*/ 6346772 w 12254953"/>
              <a:gd name="connsiteY2-16" fmla="*/ 0 h 2186384"/>
              <a:gd name="connsiteX3-17" fmla="*/ 12254953 w 12254953"/>
              <a:gd name="connsiteY3-18" fmla="*/ 2631 h 2186384"/>
              <a:gd name="connsiteX4-19" fmla="*/ 12254953 w 12254953"/>
              <a:gd name="connsiteY4-20" fmla="*/ 2186384 h 2186384"/>
              <a:gd name="connsiteX5-21" fmla="*/ 0 w 12254953"/>
              <a:gd name="connsiteY5-22" fmla="*/ 2186384 h 2186384"/>
              <a:gd name="connsiteX6" fmla="*/ 0 w 12254953"/>
              <a:gd name="connsiteY6" fmla="*/ 2631 h 2186384"/>
              <a:gd name="connsiteX0-23" fmla="*/ 0 w 12254953"/>
              <a:gd name="connsiteY0-24" fmla="*/ 2631 h 2186384"/>
              <a:gd name="connsiteX1-25" fmla="*/ 5904086 w 12254953"/>
              <a:gd name="connsiteY1-26" fmla="*/ 3629 h 2186384"/>
              <a:gd name="connsiteX2-27" fmla="*/ 6118172 w 12254953"/>
              <a:gd name="connsiteY2-28" fmla="*/ 0 h 2186384"/>
              <a:gd name="connsiteX3-29" fmla="*/ 6346772 w 12254953"/>
              <a:gd name="connsiteY3-30" fmla="*/ 0 h 2186384"/>
              <a:gd name="connsiteX4-31" fmla="*/ 12254953 w 12254953"/>
              <a:gd name="connsiteY4-32" fmla="*/ 2631 h 2186384"/>
              <a:gd name="connsiteX5-33" fmla="*/ 12254953 w 12254953"/>
              <a:gd name="connsiteY5-34" fmla="*/ 2186384 h 2186384"/>
              <a:gd name="connsiteX6-35" fmla="*/ 0 w 12254953"/>
              <a:gd name="connsiteY6-36" fmla="*/ 2186384 h 2186384"/>
              <a:gd name="connsiteX7" fmla="*/ 0 w 12254953"/>
              <a:gd name="connsiteY7" fmla="*/ 2631 h 2186384"/>
              <a:gd name="connsiteX0-37" fmla="*/ 0 w 12254953"/>
              <a:gd name="connsiteY0-38" fmla="*/ 2631 h 2186384"/>
              <a:gd name="connsiteX1-39" fmla="*/ 5904086 w 12254953"/>
              <a:gd name="connsiteY1-40" fmla="*/ 3629 h 2186384"/>
              <a:gd name="connsiteX2-41" fmla="*/ 6132686 w 12254953"/>
              <a:gd name="connsiteY2-42" fmla="*/ 399143 h 2186384"/>
              <a:gd name="connsiteX3-43" fmla="*/ 6346772 w 12254953"/>
              <a:gd name="connsiteY3-44" fmla="*/ 0 h 2186384"/>
              <a:gd name="connsiteX4-45" fmla="*/ 12254953 w 12254953"/>
              <a:gd name="connsiteY4-46" fmla="*/ 2631 h 2186384"/>
              <a:gd name="connsiteX5-47" fmla="*/ 12254953 w 12254953"/>
              <a:gd name="connsiteY5-48" fmla="*/ 2186384 h 2186384"/>
              <a:gd name="connsiteX6-49" fmla="*/ 0 w 12254953"/>
              <a:gd name="connsiteY6-50" fmla="*/ 2186384 h 2186384"/>
              <a:gd name="connsiteX7-51" fmla="*/ 0 w 12254953"/>
              <a:gd name="connsiteY7-52" fmla="*/ 2631 h 2186384"/>
              <a:gd name="connsiteX0-53" fmla="*/ 0 w 12254953"/>
              <a:gd name="connsiteY0-54" fmla="*/ 2631 h 2186384"/>
              <a:gd name="connsiteX1-55" fmla="*/ 5904086 w 12254953"/>
              <a:gd name="connsiteY1-56" fmla="*/ 3629 h 2186384"/>
              <a:gd name="connsiteX2-57" fmla="*/ 6132686 w 12254953"/>
              <a:gd name="connsiteY2-58" fmla="*/ 320054 h 2186384"/>
              <a:gd name="connsiteX3-59" fmla="*/ 6346772 w 12254953"/>
              <a:gd name="connsiteY3-60" fmla="*/ 0 h 2186384"/>
              <a:gd name="connsiteX4-61" fmla="*/ 12254953 w 12254953"/>
              <a:gd name="connsiteY4-62" fmla="*/ 2631 h 2186384"/>
              <a:gd name="connsiteX5-63" fmla="*/ 12254953 w 12254953"/>
              <a:gd name="connsiteY5-64" fmla="*/ 2186384 h 2186384"/>
              <a:gd name="connsiteX6-65" fmla="*/ 0 w 12254953"/>
              <a:gd name="connsiteY6-66" fmla="*/ 2186384 h 2186384"/>
              <a:gd name="connsiteX7-67" fmla="*/ 0 w 12254953"/>
              <a:gd name="connsiteY7-68" fmla="*/ 2631 h 218638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Lst>
            <a:rect l="l" t="t" r="r" b="b"/>
            <a:pathLst>
              <a:path w="12254953" h="2186384">
                <a:moveTo>
                  <a:pt x="0" y="2631"/>
                </a:moveTo>
                <a:lnTo>
                  <a:pt x="5904086" y="3629"/>
                </a:lnTo>
                <a:lnTo>
                  <a:pt x="6132686" y="320054"/>
                </a:lnTo>
                <a:lnTo>
                  <a:pt x="6346772" y="0"/>
                </a:lnTo>
                <a:lnTo>
                  <a:pt x="12254953" y="2631"/>
                </a:lnTo>
                <a:lnTo>
                  <a:pt x="12254953" y="2186384"/>
                </a:lnTo>
                <a:lnTo>
                  <a:pt x="0" y="2186384"/>
                </a:lnTo>
                <a:lnTo>
                  <a:pt x="0" y="2631"/>
                </a:lnTo>
                <a:close/>
              </a:path>
            </a:pathLst>
          </a:custGeom>
          <a:gradFill>
            <a:gsLst>
              <a:gs pos="99000">
                <a:srgbClr val="89CA7D"/>
              </a:gs>
              <a:gs pos="0">
                <a:srgbClr val="0B9FAE"/>
              </a:gs>
            </a:gsLst>
            <a:lin ang="0" scaled="1"/>
          </a:gradFill>
          <a:ln>
            <a:noFill/>
          </a:ln>
          <a:effectLst>
            <a:outerShdw blurRad="1143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85" name="椭圆 84"/>
          <p:cNvSpPr/>
          <p:nvPr/>
        </p:nvSpPr>
        <p:spPr>
          <a:xfrm>
            <a:off x="8198478" y="2459952"/>
            <a:ext cx="648072" cy="648072"/>
          </a:xfrm>
          <a:prstGeom prst="ellipse">
            <a:avLst/>
          </a:prstGeom>
          <a:solidFill>
            <a:srgbClr val="89CA7D"/>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86" name="椭圆 85"/>
          <p:cNvSpPr/>
          <p:nvPr/>
        </p:nvSpPr>
        <p:spPr>
          <a:xfrm>
            <a:off x="8198603" y="3630382"/>
            <a:ext cx="417028" cy="417028"/>
          </a:xfrm>
          <a:prstGeom prst="ellipse">
            <a:avLst/>
          </a:prstGeom>
          <a:solidFill>
            <a:srgbClr val="32AC9F"/>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88" name="椭圆 87"/>
          <p:cNvSpPr/>
          <p:nvPr/>
        </p:nvSpPr>
        <p:spPr>
          <a:xfrm>
            <a:off x="3645934" y="2855296"/>
            <a:ext cx="252991" cy="252991"/>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89" name="椭圆 88"/>
          <p:cNvSpPr/>
          <p:nvPr/>
        </p:nvSpPr>
        <p:spPr>
          <a:xfrm>
            <a:off x="3646018" y="1087834"/>
            <a:ext cx="252991" cy="252991"/>
          </a:xfrm>
          <a:prstGeom prst="ellipse">
            <a:avLst/>
          </a:prstGeom>
          <a:solidFill>
            <a:srgbClr val="65BE8B"/>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90" name="椭圆 89"/>
          <p:cNvSpPr/>
          <p:nvPr/>
        </p:nvSpPr>
        <p:spPr>
          <a:xfrm>
            <a:off x="9200278" y="2086441"/>
            <a:ext cx="252991" cy="252991"/>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184" name=" 184"/>
          <p:cNvSpPr/>
          <p:nvPr/>
        </p:nvSpPr>
        <p:spPr>
          <a:xfrm>
            <a:off x="4337685" y="304800"/>
            <a:ext cx="3747770" cy="374777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14007D"/>
              </a:solidFill>
              <a:effectLst/>
              <a:uLnTx/>
              <a:uFillTx/>
              <a:latin typeface="印品黑体" panose="00000500000000000000" pitchFamily="2" charset="-122"/>
              <a:ea typeface="印品黑体" panose="00000500000000000000" pitchFamily="2" charset="-122"/>
              <a:cs typeface="+mn-cs"/>
            </a:endParaRPr>
          </a:p>
        </p:txBody>
      </p:sp>
      <p:sp>
        <p:nvSpPr>
          <p:cNvPr id="81" name="椭圆 80"/>
          <p:cNvSpPr/>
          <p:nvPr/>
        </p:nvSpPr>
        <p:spPr>
          <a:xfrm>
            <a:off x="4213100" y="993187"/>
            <a:ext cx="505983" cy="505983"/>
          </a:xfrm>
          <a:prstGeom prst="ellipse">
            <a:avLst/>
          </a:prstGeom>
          <a:solidFill>
            <a:srgbClr val="58B99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5" name="椭圆 4"/>
          <p:cNvSpPr/>
          <p:nvPr/>
        </p:nvSpPr>
        <p:spPr>
          <a:xfrm>
            <a:off x="3272553" y="1833711"/>
            <a:ext cx="252991" cy="252991"/>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10" name="椭圆 9"/>
          <p:cNvSpPr/>
          <p:nvPr/>
        </p:nvSpPr>
        <p:spPr>
          <a:xfrm>
            <a:off x="3646163" y="2080222"/>
            <a:ext cx="648072" cy="648072"/>
          </a:xfrm>
          <a:prstGeom prst="ellipse">
            <a:avLst/>
          </a:prstGeom>
          <a:solidFill>
            <a:srgbClr val="0B9FAE"/>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11" name="椭圆 10"/>
          <p:cNvSpPr/>
          <p:nvPr/>
        </p:nvSpPr>
        <p:spPr>
          <a:xfrm>
            <a:off x="3272553" y="3523446"/>
            <a:ext cx="252991" cy="252991"/>
          </a:xfrm>
          <a:prstGeom prst="ellipse">
            <a:avLst/>
          </a:prstGeom>
          <a:solidFill>
            <a:srgbClr val="89CA7D"/>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14" name="PA_文本框 3"/>
          <p:cNvSpPr txBox="1"/>
          <p:nvPr>
            <p:custDataLst>
              <p:tags r:id="rId1"/>
            </p:custDataLst>
          </p:nvPr>
        </p:nvSpPr>
        <p:spPr>
          <a:xfrm>
            <a:off x="2185506" y="4944008"/>
            <a:ext cx="7864475" cy="768350"/>
          </a:xfrm>
          <a:prstGeom prst="rect">
            <a:avLst/>
          </a:prstGeom>
          <a:noFill/>
          <a:effectLst/>
        </p:spPr>
        <p:txBody>
          <a:bodyPr wrap="square" rtlCol="0">
            <a:spAutoFit/>
          </a:bodyPr>
          <a:lstStyle/>
          <a:p>
            <a:pPr lvl="0" algn="ctr"/>
            <a:r>
              <a:rPr lang="zh-CN" altLang="en-US" sz="4400" b="1" kern="2200" spc="600">
                <a:solidFill>
                  <a:prstClr val="white"/>
                </a:solidFill>
                <a:effectLst>
                  <a:outerShdw blurRad="38100" dist="19050" dir="2700000" algn="tl" rotWithShape="0">
                    <a:prstClr val="black">
                      <a:alpha val="40000"/>
                    </a:prstClr>
                  </a:outerShdw>
                </a:effectLst>
                <a:latin typeface="印品黑体" panose="00000500000000000000" pitchFamily="2" charset="-122"/>
                <a:ea typeface="印品黑体" panose="00000500000000000000" pitchFamily="2" charset="-122"/>
              </a:rPr>
              <a:t>项目七</a:t>
            </a:r>
            <a:r>
              <a:rPr lang="zh-CN" altLang="en-US" sz="4400" b="1" kern="2200" spc="600" smtClean="0">
                <a:solidFill>
                  <a:prstClr val="white"/>
                </a:solidFill>
                <a:effectLst>
                  <a:outerShdw blurRad="38100" dist="19050" dir="2700000" algn="tl" rotWithShape="0">
                    <a:prstClr val="black">
                      <a:alpha val="40000"/>
                    </a:prstClr>
                  </a:outerShdw>
                </a:effectLst>
                <a:latin typeface="印品黑体" panose="00000500000000000000" pitchFamily="2" charset="-122"/>
                <a:ea typeface="印品黑体" panose="00000500000000000000" pitchFamily="2" charset="-122"/>
              </a:rPr>
              <a:t> 任</a:t>
            </a:r>
            <a:r>
              <a:rPr lang="zh-CN" altLang="en-US" sz="4400" b="1" kern="2200" spc="600">
                <a:solidFill>
                  <a:prstClr val="white"/>
                </a:solidFill>
                <a:effectLst>
                  <a:outerShdw blurRad="38100" dist="19050" dir="2700000" algn="tl" rotWithShape="0">
                    <a:prstClr val="black">
                      <a:alpha val="40000"/>
                    </a:prstClr>
                  </a:outerShdw>
                </a:effectLst>
                <a:latin typeface="印品黑体" panose="00000500000000000000" pitchFamily="2" charset="-122"/>
                <a:ea typeface="印品黑体" panose="00000500000000000000" pitchFamily="2" charset="-122"/>
              </a:rPr>
              <a:t>务一</a:t>
            </a:r>
          </a:p>
        </p:txBody>
      </p:sp>
      <p:sp>
        <p:nvSpPr>
          <p:cNvPr id="15" name="文本框 6"/>
          <p:cNvSpPr txBox="1">
            <a:spLocks noChangeArrowheads="1"/>
          </p:cNvSpPr>
          <p:nvPr/>
        </p:nvSpPr>
        <p:spPr bwMode="auto">
          <a:xfrm>
            <a:off x="5076899" y="5853559"/>
            <a:ext cx="20116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lvl="0" algn="ctr" eaLnBrk="1" hangingPunct="1"/>
            <a:r>
              <a:rPr lang="zh-CN" altLang="en-US" sz="2400" b="1">
                <a:solidFill>
                  <a:prstClr val="white"/>
                </a:solidFill>
                <a:latin typeface="微软雅黑" panose="020B0503020204020204" pitchFamily="34" charset="-122"/>
                <a:ea typeface="微软雅黑" panose="020B0503020204020204" pitchFamily="34" charset="-122"/>
              </a:rPr>
              <a:t>猫粮主图设计</a:t>
            </a:r>
          </a:p>
        </p:txBody>
      </p:sp>
      <p:sp>
        <p:nvSpPr>
          <p:cNvPr id="84" name="椭圆 83"/>
          <p:cNvSpPr/>
          <p:nvPr/>
        </p:nvSpPr>
        <p:spPr>
          <a:xfrm>
            <a:off x="7973222" y="1498950"/>
            <a:ext cx="505983" cy="505983"/>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pic>
        <p:nvPicPr>
          <p:cNvPr id="32" name="图片 31" descr="logo"/>
          <p:cNvPicPr>
            <a:picLocks noChangeAspect="1"/>
          </p:cNvPicPr>
          <p:nvPr/>
        </p:nvPicPr>
        <p:blipFill>
          <a:blip r:embed="rId5"/>
          <a:stretch>
            <a:fillRect/>
          </a:stretch>
        </p:blipFill>
        <p:spPr>
          <a:xfrm>
            <a:off x="8897596" y="227546"/>
            <a:ext cx="3114673" cy="503799"/>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84"/>
                                        </p:tgtEl>
                                        <p:attrNameLst>
                                          <p:attrName>style.visibility</p:attrName>
                                        </p:attrNameLst>
                                      </p:cBhvr>
                                      <p:to>
                                        <p:strVal val="visible"/>
                                      </p:to>
                                    </p:set>
                                    <p:anim calcmode="lin" valueType="num">
                                      <p:cBhvr>
                                        <p:cTn id="7" dur="1000" fill="hold"/>
                                        <p:tgtEl>
                                          <p:spTgt spid="184"/>
                                        </p:tgtEl>
                                        <p:attrNameLst>
                                          <p:attrName>ppt_w</p:attrName>
                                        </p:attrNameLst>
                                      </p:cBhvr>
                                      <p:tavLst>
                                        <p:tav tm="0">
                                          <p:val>
                                            <p:fltVal val="0"/>
                                          </p:val>
                                        </p:tav>
                                        <p:tav tm="100000">
                                          <p:val>
                                            <p:strVal val="#ppt_w"/>
                                          </p:val>
                                        </p:tav>
                                      </p:tavLst>
                                    </p:anim>
                                    <p:anim calcmode="lin" valueType="num">
                                      <p:cBhvr>
                                        <p:cTn id="8" dur="1000" fill="hold"/>
                                        <p:tgtEl>
                                          <p:spTgt spid="184"/>
                                        </p:tgtEl>
                                        <p:attrNameLst>
                                          <p:attrName>ppt_h</p:attrName>
                                        </p:attrNameLst>
                                      </p:cBhvr>
                                      <p:tavLst>
                                        <p:tav tm="0">
                                          <p:val>
                                            <p:fltVal val="0"/>
                                          </p:val>
                                        </p:tav>
                                        <p:tav tm="100000">
                                          <p:val>
                                            <p:strVal val="#ppt_h"/>
                                          </p:val>
                                        </p:tav>
                                      </p:tavLst>
                                    </p:anim>
                                    <p:anim calcmode="lin" valueType="num">
                                      <p:cBhvr>
                                        <p:cTn id="9" dur="1000" fill="hold"/>
                                        <p:tgtEl>
                                          <p:spTgt spid="184"/>
                                        </p:tgtEl>
                                        <p:attrNameLst>
                                          <p:attrName>style.rotation</p:attrName>
                                        </p:attrNameLst>
                                      </p:cBhvr>
                                      <p:tavLst>
                                        <p:tav tm="0">
                                          <p:val>
                                            <p:fltVal val="360"/>
                                          </p:val>
                                        </p:tav>
                                        <p:tav tm="100000">
                                          <p:val>
                                            <p:fltVal val="0"/>
                                          </p:val>
                                        </p:tav>
                                      </p:tavLst>
                                    </p:anim>
                                    <p:animEffect transition="in" filter="fade">
                                      <p:cBhvr>
                                        <p:cTn id="10" dur="1000"/>
                                        <p:tgtEl>
                                          <p:spTgt spid="184"/>
                                        </p:tgtEl>
                                      </p:cBhvr>
                                    </p:animEffect>
                                  </p:childTnLst>
                                </p:cTn>
                              </p:par>
                              <p:par>
                                <p:cTn id="11" presetID="53" presetClass="entr" presetSubtype="16" fill="hold" grpId="0" nodeType="withEffect">
                                  <p:stCondLst>
                                    <p:cond delay="500"/>
                                  </p:stCondLst>
                                  <p:childTnLst>
                                    <p:set>
                                      <p:cBhvr>
                                        <p:cTn id="12" dur="1" fill="hold">
                                          <p:stCondLst>
                                            <p:cond delay="0"/>
                                          </p:stCondLst>
                                        </p:cTn>
                                        <p:tgtEl>
                                          <p:spTgt spid="88"/>
                                        </p:tgtEl>
                                        <p:attrNameLst>
                                          <p:attrName>style.visibility</p:attrName>
                                        </p:attrNameLst>
                                      </p:cBhvr>
                                      <p:to>
                                        <p:strVal val="visible"/>
                                      </p:to>
                                    </p:set>
                                    <p:anim calcmode="lin" valueType="num">
                                      <p:cBhvr>
                                        <p:cTn id="13" dur="500" fill="hold"/>
                                        <p:tgtEl>
                                          <p:spTgt spid="88"/>
                                        </p:tgtEl>
                                        <p:attrNameLst>
                                          <p:attrName>ppt_w</p:attrName>
                                        </p:attrNameLst>
                                      </p:cBhvr>
                                      <p:tavLst>
                                        <p:tav tm="0">
                                          <p:val>
                                            <p:fltVal val="0"/>
                                          </p:val>
                                        </p:tav>
                                        <p:tav tm="100000">
                                          <p:val>
                                            <p:strVal val="#ppt_w"/>
                                          </p:val>
                                        </p:tav>
                                      </p:tavLst>
                                    </p:anim>
                                    <p:anim calcmode="lin" valueType="num">
                                      <p:cBhvr>
                                        <p:cTn id="14" dur="500" fill="hold"/>
                                        <p:tgtEl>
                                          <p:spTgt spid="88"/>
                                        </p:tgtEl>
                                        <p:attrNameLst>
                                          <p:attrName>ppt_h</p:attrName>
                                        </p:attrNameLst>
                                      </p:cBhvr>
                                      <p:tavLst>
                                        <p:tav tm="0">
                                          <p:val>
                                            <p:fltVal val="0"/>
                                          </p:val>
                                        </p:tav>
                                        <p:tav tm="100000">
                                          <p:val>
                                            <p:strVal val="#ppt_h"/>
                                          </p:val>
                                        </p:tav>
                                      </p:tavLst>
                                    </p:anim>
                                    <p:animEffect transition="in" filter="fade">
                                      <p:cBhvr>
                                        <p:cTn id="15" dur="500"/>
                                        <p:tgtEl>
                                          <p:spTgt spid="88"/>
                                        </p:tgtEl>
                                      </p:cBhvr>
                                    </p:animEffect>
                                  </p:childTnLst>
                                </p:cTn>
                              </p:par>
                              <p:par>
                                <p:cTn id="16" presetID="53" presetClass="entr" presetSubtype="16" fill="hold" grpId="0" nodeType="withEffect">
                                  <p:stCondLst>
                                    <p:cond delay="500"/>
                                  </p:stCondLst>
                                  <p:childTnLst>
                                    <p:set>
                                      <p:cBhvr>
                                        <p:cTn id="17" dur="1" fill="hold">
                                          <p:stCondLst>
                                            <p:cond delay="0"/>
                                          </p:stCondLst>
                                        </p:cTn>
                                        <p:tgtEl>
                                          <p:spTgt spid="81"/>
                                        </p:tgtEl>
                                        <p:attrNameLst>
                                          <p:attrName>style.visibility</p:attrName>
                                        </p:attrNameLst>
                                      </p:cBhvr>
                                      <p:to>
                                        <p:strVal val="visible"/>
                                      </p:to>
                                    </p:set>
                                    <p:anim calcmode="lin" valueType="num">
                                      <p:cBhvr>
                                        <p:cTn id="18" dur="500" fill="hold"/>
                                        <p:tgtEl>
                                          <p:spTgt spid="81"/>
                                        </p:tgtEl>
                                        <p:attrNameLst>
                                          <p:attrName>ppt_w</p:attrName>
                                        </p:attrNameLst>
                                      </p:cBhvr>
                                      <p:tavLst>
                                        <p:tav tm="0">
                                          <p:val>
                                            <p:fltVal val="0"/>
                                          </p:val>
                                        </p:tav>
                                        <p:tav tm="100000">
                                          <p:val>
                                            <p:strVal val="#ppt_w"/>
                                          </p:val>
                                        </p:tav>
                                      </p:tavLst>
                                    </p:anim>
                                    <p:anim calcmode="lin" valueType="num">
                                      <p:cBhvr>
                                        <p:cTn id="19" dur="500" fill="hold"/>
                                        <p:tgtEl>
                                          <p:spTgt spid="81"/>
                                        </p:tgtEl>
                                        <p:attrNameLst>
                                          <p:attrName>ppt_h</p:attrName>
                                        </p:attrNameLst>
                                      </p:cBhvr>
                                      <p:tavLst>
                                        <p:tav tm="0">
                                          <p:val>
                                            <p:fltVal val="0"/>
                                          </p:val>
                                        </p:tav>
                                        <p:tav tm="100000">
                                          <p:val>
                                            <p:strVal val="#ppt_h"/>
                                          </p:val>
                                        </p:tav>
                                      </p:tavLst>
                                    </p:anim>
                                    <p:animEffect transition="in" filter="fade">
                                      <p:cBhvr>
                                        <p:cTn id="20" dur="500"/>
                                        <p:tgtEl>
                                          <p:spTgt spid="81"/>
                                        </p:tgtEl>
                                      </p:cBhvr>
                                    </p:animEffect>
                                  </p:childTnLst>
                                </p:cTn>
                              </p:par>
                              <p:par>
                                <p:cTn id="21" presetID="53" presetClass="entr" presetSubtype="16" fill="hold" grpId="0" nodeType="withEffect">
                                  <p:stCondLst>
                                    <p:cond delay="500"/>
                                  </p:stCondLst>
                                  <p:childTnLst>
                                    <p:set>
                                      <p:cBhvr>
                                        <p:cTn id="22" dur="1" fill="hold">
                                          <p:stCondLst>
                                            <p:cond delay="0"/>
                                          </p:stCondLst>
                                        </p:cTn>
                                        <p:tgtEl>
                                          <p:spTgt spid="89"/>
                                        </p:tgtEl>
                                        <p:attrNameLst>
                                          <p:attrName>style.visibility</p:attrName>
                                        </p:attrNameLst>
                                      </p:cBhvr>
                                      <p:to>
                                        <p:strVal val="visible"/>
                                      </p:to>
                                    </p:set>
                                    <p:anim calcmode="lin" valueType="num">
                                      <p:cBhvr>
                                        <p:cTn id="23" dur="500" fill="hold"/>
                                        <p:tgtEl>
                                          <p:spTgt spid="89"/>
                                        </p:tgtEl>
                                        <p:attrNameLst>
                                          <p:attrName>ppt_w</p:attrName>
                                        </p:attrNameLst>
                                      </p:cBhvr>
                                      <p:tavLst>
                                        <p:tav tm="0">
                                          <p:val>
                                            <p:fltVal val="0"/>
                                          </p:val>
                                        </p:tav>
                                        <p:tav tm="100000">
                                          <p:val>
                                            <p:strVal val="#ppt_w"/>
                                          </p:val>
                                        </p:tav>
                                      </p:tavLst>
                                    </p:anim>
                                    <p:anim calcmode="lin" valueType="num">
                                      <p:cBhvr>
                                        <p:cTn id="24" dur="500" fill="hold"/>
                                        <p:tgtEl>
                                          <p:spTgt spid="89"/>
                                        </p:tgtEl>
                                        <p:attrNameLst>
                                          <p:attrName>ppt_h</p:attrName>
                                        </p:attrNameLst>
                                      </p:cBhvr>
                                      <p:tavLst>
                                        <p:tav tm="0">
                                          <p:val>
                                            <p:fltVal val="0"/>
                                          </p:val>
                                        </p:tav>
                                        <p:tav tm="100000">
                                          <p:val>
                                            <p:strVal val="#ppt_h"/>
                                          </p:val>
                                        </p:tav>
                                      </p:tavLst>
                                    </p:anim>
                                    <p:animEffect transition="in" filter="fade">
                                      <p:cBhvr>
                                        <p:cTn id="25" dur="500"/>
                                        <p:tgtEl>
                                          <p:spTgt spid="89"/>
                                        </p:tgtEl>
                                      </p:cBhvr>
                                    </p:animEffect>
                                  </p:childTnLst>
                                </p:cTn>
                              </p:par>
                              <p:par>
                                <p:cTn id="26" presetID="53" presetClass="entr" presetSubtype="16" fill="hold" grpId="0" nodeType="withEffect">
                                  <p:stCondLst>
                                    <p:cond delay="500"/>
                                  </p:stCondLst>
                                  <p:childTnLst>
                                    <p:set>
                                      <p:cBhvr>
                                        <p:cTn id="27" dur="1" fill="hold">
                                          <p:stCondLst>
                                            <p:cond delay="0"/>
                                          </p:stCondLst>
                                        </p:cTn>
                                        <p:tgtEl>
                                          <p:spTgt spid="84"/>
                                        </p:tgtEl>
                                        <p:attrNameLst>
                                          <p:attrName>style.visibility</p:attrName>
                                        </p:attrNameLst>
                                      </p:cBhvr>
                                      <p:to>
                                        <p:strVal val="visible"/>
                                      </p:to>
                                    </p:set>
                                    <p:anim calcmode="lin" valueType="num">
                                      <p:cBhvr>
                                        <p:cTn id="28" dur="500" fill="hold"/>
                                        <p:tgtEl>
                                          <p:spTgt spid="84"/>
                                        </p:tgtEl>
                                        <p:attrNameLst>
                                          <p:attrName>ppt_w</p:attrName>
                                        </p:attrNameLst>
                                      </p:cBhvr>
                                      <p:tavLst>
                                        <p:tav tm="0">
                                          <p:val>
                                            <p:fltVal val="0"/>
                                          </p:val>
                                        </p:tav>
                                        <p:tav tm="100000">
                                          <p:val>
                                            <p:strVal val="#ppt_w"/>
                                          </p:val>
                                        </p:tav>
                                      </p:tavLst>
                                    </p:anim>
                                    <p:anim calcmode="lin" valueType="num">
                                      <p:cBhvr>
                                        <p:cTn id="29" dur="500" fill="hold"/>
                                        <p:tgtEl>
                                          <p:spTgt spid="84"/>
                                        </p:tgtEl>
                                        <p:attrNameLst>
                                          <p:attrName>ppt_h</p:attrName>
                                        </p:attrNameLst>
                                      </p:cBhvr>
                                      <p:tavLst>
                                        <p:tav tm="0">
                                          <p:val>
                                            <p:fltVal val="0"/>
                                          </p:val>
                                        </p:tav>
                                        <p:tav tm="100000">
                                          <p:val>
                                            <p:strVal val="#ppt_h"/>
                                          </p:val>
                                        </p:tav>
                                      </p:tavLst>
                                    </p:anim>
                                    <p:animEffect transition="in" filter="fade">
                                      <p:cBhvr>
                                        <p:cTn id="30" dur="500"/>
                                        <p:tgtEl>
                                          <p:spTgt spid="84"/>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86"/>
                                        </p:tgtEl>
                                        <p:attrNameLst>
                                          <p:attrName>style.visibility</p:attrName>
                                        </p:attrNameLst>
                                      </p:cBhvr>
                                      <p:to>
                                        <p:strVal val="visible"/>
                                      </p:to>
                                    </p:set>
                                    <p:anim calcmode="lin" valueType="num">
                                      <p:cBhvr>
                                        <p:cTn id="33" dur="500" fill="hold"/>
                                        <p:tgtEl>
                                          <p:spTgt spid="86"/>
                                        </p:tgtEl>
                                        <p:attrNameLst>
                                          <p:attrName>ppt_w</p:attrName>
                                        </p:attrNameLst>
                                      </p:cBhvr>
                                      <p:tavLst>
                                        <p:tav tm="0">
                                          <p:val>
                                            <p:fltVal val="0"/>
                                          </p:val>
                                        </p:tav>
                                        <p:tav tm="100000">
                                          <p:val>
                                            <p:strVal val="#ppt_w"/>
                                          </p:val>
                                        </p:tav>
                                      </p:tavLst>
                                    </p:anim>
                                    <p:anim calcmode="lin" valueType="num">
                                      <p:cBhvr>
                                        <p:cTn id="34" dur="500" fill="hold"/>
                                        <p:tgtEl>
                                          <p:spTgt spid="86"/>
                                        </p:tgtEl>
                                        <p:attrNameLst>
                                          <p:attrName>ppt_h</p:attrName>
                                        </p:attrNameLst>
                                      </p:cBhvr>
                                      <p:tavLst>
                                        <p:tav tm="0">
                                          <p:val>
                                            <p:fltVal val="0"/>
                                          </p:val>
                                        </p:tav>
                                        <p:tav tm="100000">
                                          <p:val>
                                            <p:strVal val="#ppt_h"/>
                                          </p:val>
                                        </p:tav>
                                      </p:tavLst>
                                    </p:anim>
                                    <p:animEffect transition="in" filter="fade">
                                      <p:cBhvr>
                                        <p:cTn id="35" dur="500"/>
                                        <p:tgtEl>
                                          <p:spTgt spid="86"/>
                                        </p:tgtEl>
                                      </p:cBhvr>
                                    </p:animEffect>
                                  </p:childTnLst>
                                </p:cTn>
                              </p:par>
                              <p:par>
                                <p:cTn id="36" presetID="53" presetClass="entr" presetSubtype="16" fill="hold" grpId="0" nodeType="withEffect">
                                  <p:stCondLst>
                                    <p:cond delay="500"/>
                                  </p:stCondLst>
                                  <p:childTnLst>
                                    <p:set>
                                      <p:cBhvr>
                                        <p:cTn id="37" dur="1" fill="hold">
                                          <p:stCondLst>
                                            <p:cond delay="0"/>
                                          </p:stCondLst>
                                        </p:cTn>
                                        <p:tgtEl>
                                          <p:spTgt spid="85"/>
                                        </p:tgtEl>
                                        <p:attrNameLst>
                                          <p:attrName>style.visibility</p:attrName>
                                        </p:attrNameLst>
                                      </p:cBhvr>
                                      <p:to>
                                        <p:strVal val="visible"/>
                                      </p:to>
                                    </p:set>
                                    <p:anim calcmode="lin" valueType="num">
                                      <p:cBhvr>
                                        <p:cTn id="38" dur="500" fill="hold"/>
                                        <p:tgtEl>
                                          <p:spTgt spid="85"/>
                                        </p:tgtEl>
                                        <p:attrNameLst>
                                          <p:attrName>ppt_w</p:attrName>
                                        </p:attrNameLst>
                                      </p:cBhvr>
                                      <p:tavLst>
                                        <p:tav tm="0">
                                          <p:val>
                                            <p:fltVal val="0"/>
                                          </p:val>
                                        </p:tav>
                                        <p:tav tm="100000">
                                          <p:val>
                                            <p:strVal val="#ppt_w"/>
                                          </p:val>
                                        </p:tav>
                                      </p:tavLst>
                                    </p:anim>
                                    <p:anim calcmode="lin" valueType="num">
                                      <p:cBhvr>
                                        <p:cTn id="39" dur="500" fill="hold"/>
                                        <p:tgtEl>
                                          <p:spTgt spid="85"/>
                                        </p:tgtEl>
                                        <p:attrNameLst>
                                          <p:attrName>ppt_h</p:attrName>
                                        </p:attrNameLst>
                                      </p:cBhvr>
                                      <p:tavLst>
                                        <p:tav tm="0">
                                          <p:val>
                                            <p:fltVal val="0"/>
                                          </p:val>
                                        </p:tav>
                                        <p:tav tm="100000">
                                          <p:val>
                                            <p:strVal val="#ppt_h"/>
                                          </p:val>
                                        </p:tav>
                                      </p:tavLst>
                                    </p:anim>
                                    <p:animEffect transition="in" filter="fade">
                                      <p:cBhvr>
                                        <p:cTn id="40" dur="500"/>
                                        <p:tgtEl>
                                          <p:spTgt spid="85"/>
                                        </p:tgtEl>
                                      </p:cBhvr>
                                    </p:animEffect>
                                  </p:childTnLst>
                                </p:cTn>
                              </p:par>
                              <p:par>
                                <p:cTn id="41" presetID="53" presetClass="entr" presetSubtype="16" fill="hold" grpId="0" nodeType="withEffect">
                                  <p:stCondLst>
                                    <p:cond delay="500"/>
                                  </p:stCondLst>
                                  <p:childTnLst>
                                    <p:set>
                                      <p:cBhvr>
                                        <p:cTn id="42" dur="1" fill="hold">
                                          <p:stCondLst>
                                            <p:cond delay="0"/>
                                          </p:stCondLst>
                                        </p:cTn>
                                        <p:tgtEl>
                                          <p:spTgt spid="90"/>
                                        </p:tgtEl>
                                        <p:attrNameLst>
                                          <p:attrName>style.visibility</p:attrName>
                                        </p:attrNameLst>
                                      </p:cBhvr>
                                      <p:to>
                                        <p:strVal val="visible"/>
                                      </p:to>
                                    </p:set>
                                    <p:anim calcmode="lin" valueType="num">
                                      <p:cBhvr>
                                        <p:cTn id="43" dur="500" fill="hold"/>
                                        <p:tgtEl>
                                          <p:spTgt spid="90"/>
                                        </p:tgtEl>
                                        <p:attrNameLst>
                                          <p:attrName>ppt_w</p:attrName>
                                        </p:attrNameLst>
                                      </p:cBhvr>
                                      <p:tavLst>
                                        <p:tav tm="0">
                                          <p:val>
                                            <p:fltVal val="0"/>
                                          </p:val>
                                        </p:tav>
                                        <p:tav tm="100000">
                                          <p:val>
                                            <p:strVal val="#ppt_w"/>
                                          </p:val>
                                        </p:tav>
                                      </p:tavLst>
                                    </p:anim>
                                    <p:anim calcmode="lin" valueType="num">
                                      <p:cBhvr>
                                        <p:cTn id="44" dur="500" fill="hold"/>
                                        <p:tgtEl>
                                          <p:spTgt spid="90"/>
                                        </p:tgtEl>
                                        <p:attrNameLst>
                                          <p:attrName>ppt_h</p:attrName>
                                        </p:attrNameLst>
                                      </p:cBhvr>
                                      <p:tavLst>
                                        <p:tav tm="0">
                                          <p:val>
                                            <p:fltVal val="0"/>
                                          </p:val>
                                        </p:tav>
                                        <p:tav tm="100000">
                                          <p:val>
                                            <p:strVal val="#ppt_h"/>
                                          </p:val>
                                        </p:tav>
                                      </p:tavLst>
                                    </p:anim>
                                    <p:animEffect transition="in" filter="fade">
                                      <p:cBhvr>
                                        <p:cTn id="45" dur="500"/>
                                        <p:tgtEl>
                                          <p:spTgt spid="90"/>
                                        </p:tgtEl>
                                      </p:cBhvr>
                                    </p:animEffect>
                                  </p:childTnLst>
                                </p:cTn>
                              </p:par>
                              <p:par>
                                <p:cTn id="46" presetID="53" presetClass="entr" presetSubtype="16" fill="hold" grpId="0" nodeType="withEffect">
                                  <p:stCondLst>
                                    <p:cond delay="500"/>
                                  </p:stCondLst>
                                  <p:childTnLst>
                                    <p:set>
                                      <p:cBhvr>
                                        <p:cTn id="47" dur="1" fill="hold">
                                          <p:stCondLst>
                                            <p:cond delay="0"/>
                                          </p:stCondLst>
                                        </p:cTn>
                                        <p:tgtEl>
                                          <p:spTgt spid="5"/>
                                        </p:tgtEl>
                                        <p:attrNameLst>
                                          <p:attrName>style.visibility</p:attrName>
                                        </p:attrNameLst>
                                      </p:cBhvr>
                                      <p:to>
                                        <p:strVal val="visible"/>
                                      </p:to>
                                    </p:set>
                                    <p:anim calcmode="lin" valueType="num">
                                      <p:cBhvr>
                                        <p:cTn id="48" dur="500" fill="hold"/>
                                        <p:tgtEl>
                                          <p:spTgt spid="5"/>
                                        </p:tgtEl>
                                        <p:attrNameLst>
                                          <p:attrName>ppt_w</p:attrName>
                                        </p:attrNameLst>
                                      </p:cBhvr>
                                      <p:tavLst>
                                        <p:tav tm="0">
                                          <p:val>
                                            <p:fltVal val="0"/>
                                          </p:val>
                                        </p:tav>
                                        <p:tav tm="100000">
                                          <p:val>
                                            <p:strVal val="#ppt_w"/>
                                          </p:val>
                                        </p:tav>
                                      </p:tavLst>
                                    </p:anim>
                                    <p:anim calcmode="lin" valueType="num">
                                      <p:cBhvr>
                                        <p:cTn id="49" dur="500" fill="hold"/>
                                        <p:tgtEl>
                                          <p:spTgt spid="5"/>
                                        </p:tgtEl>
                                        <p:attrNameLst>
                                          <p:attrName>ppt_h</p:attrName>
                                        </p:attrNameLst>
                                      </p:cBhvr>
                                      <p:tavLst>
                                        <p:tav tm="0">
                                          <p:val>
                                            <p:fltVal val="0"/>
                                          </p:val>
                                        </p:tav>
                                        <p:tav tm="100000">
                                          <p:val>
                                            <p:strVal val="#ppt_h"/>
                                          </p:val>
                                        </p:tav>
                                      </p:tavLst>
                                    </p:anim>
                                    <p:animEffect transition="in" filter="fade">
                                      <p:cBhvr>
                                        <p:cTn id="50" dur="500"/>
                                        <p:tgtEl>
                                          <p:spTgt spid="5"/>
                                        </p:tgtEl>
                                      </p:cBhvr>
                                    </p:animEffect>
                                  </p:childTnLst>
                                </p:cTn>
                              </p:par>
                              <p:par>
                                <p:cTn id="51" presetID="53" presetClass="entr" presetSubtype="16" fill="hold" grpId="0" nodeType="withEffect">
                                  <p:stCondLst>
                                    <p:cond delay="50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fill="hold"/>
                                        <p:tgtEl>
                                          <p:spTgt spid="10"/>
                                        </p:tgtEl>
                                        <p:attrNameLst>
                                          <p:attrName>ppt_w</p:attrName>
                                        </p:attrNameLst>
                                      </p:cBhvr>
                                      <p:tavLst>
                                        <p:tav tm="0">
                                          <p:val>
                                            <p:fltVal val="0"/>
                                          </p:val>
                                        </p:tav>
                                        <p:tav tm="100000">
                                          <p:val>
                                            <p:strVal val="#ppt_w"/>
                                          </p:val>
                                        </p:tav>
                                      </p:tavLst>
                                    </p:anim>
                                    <p:anim calcmode="lin" valueType="num">
                                      <p:cBhvr>
                                        <p:cTn id="54" dur="500" fill="hold"/>
                                        <p:tgtEl>
                                          <p:spTgt spid="10"/>
                                        </p:tgtEl>
                                        <p:attrNameLst>
                                          <p:attrName>ppt_h</p:attrName>
                                        </p:attrNameLst>
                                      </p:cBhvr>
                                      <p:tavLst>
                                        <p:tav tm="0">
                                          <p:val>
                                            <p:fltVal val="0"/>
                                          </p:val>
                                        </p:tav>
                                        <p:tav tm="100000">
                                          <p:val>
                                            <p:strVal val="#ppt_h"/>
                                          </p:val>
                                        </p:tav>
                                      </p:tavLst>
                                    </p:anim>
                                    <p:animEffect transition="in" filter="fade">
                                      <p:cBhvr>
                                        <p:cTn id="55" dur="500"/>
                                        <p:tgtEl>
                                          <p:spTgt spid="10"/>
                                        </p:tgtEl>
                                      </p:cBhvr>
                                    </p:animEffect>
                                  </p:childTnLst>
                                </p:cTn>
                              </p:par>
                              <p:par>
                                <p:cTn id="56" presetID="53" presetClass="entr" presetSubtype="16"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 calcmode="lin" valueType="num">
                                      <p:cBhvr>
                                        <p:cTn id="58" dur="500" fill="hold"/>
                                        <p:tgtEl>
                                          <p:spTgt spid="11"/>
                                        </p:tgtEl>
                                        <p:attrNameLst>
                                          <p:attrName>ppt_w</p:attrName>
                                        </p:attrNameLst>
                                      </p:cBhvr>
                                      <p:tavLst>
                                        <p:tav tm="0">
                                          <p:val>
                                            <p:fltVal val="0"/>
                                          </p:val>
                                        </p:tav>
                                        <p:tav tm="100000">
                                          <p:val>
                                            <p:strVal val="#ppt_w"/>
                                          </p:val>
                                        </p:tav>
                                      </p:tavLst>
                                    </p:anim>
                                    <p:anim calcmode="lin" valueType="num">
                                      <p:cBhvr>
                                        <p:cTn id="59" dur="500" fill="hold"/>
                                        <p:tgtEl>
                                          <p:spTgt spid="11"/>
                                        </p:tgtEl>
                                        <p:attrNameLst>
                                          <p:attrName>ppt_h</p:attrName>
                                        </p:attrNameLst>
                                      </p:cBhvr>
                                      <p:tavLst>
                                        <p:tav tm="0">
                                          <p:val>
                                            <p:fltVal val="0"/>
                                          </p:val>
                                        </p:tav>
                                        <p:tav tm="100000">
                                          <p:val>
                                            <p:strVal val="#ppt_h"/>
                                          </p:val>
                                        </p:tav>
                                      </p:tavLst>
                                    </p:anim>
                                    <p:animEffect transition="in" filter="fade">
                                      <p:cBhvr>
                                        <p:cTn id="60" dur="500"/>
                                        <p:tgtEl>
                                          <p:spTgt spid="11"/>
                                        </p:tgtEl>
                                      </p:cBhvr>
                                    </p:animEffect>
                                  </p:childTnLst>
                                </p:cTn>
                              </p:par>
                            </p:childTnLst>
                          </p:cTn>
                        </p:par>
                        <p:par>
                          <p:cTn id="61" fill="hold">
                            <p:stCondLst>
                              <p:cond delay="1000"/>
                            </p:stCondLst>
                            <p:childTnLst>
                              <p:par>
                                <p:cTn id="62" presetID="42" presetClass="entr" presetSubtype="0" fill="hold" grpId="0" nodeType="afterEffect">
                                  <p:stCondLst>
                                    <p:cond delay="0"/>
                                  </p:stCondLst>
                                  <p:childTnLst>
                                    <p:set>
                                      <p:cBhvr>
                                        <p:cTn id="63" dur="1" fill="hold">
                                          <p:stCondLst>
                                            <p:cond delay="0"/>
                                          </p:stCondLst>
                                        </p:cTn>
                                        <p:tgtEl>
                                          <p:spTgt spid="75"/>
                                        </p:tgtEl>
                                        <p:attrNameLst>
                                          <p:attrName>style.visibility</p:attrName>
                                        </p:attrNameLst>
                                      </p:cBhvr>
                                      <p:to>
                                        <p:strVal val="visible"/>
                                      </p:to>
                                    </p:set>
                                    <p:animEffect transition="in" filter="fade">
                                      <p:cBhvr>
                                        <p:cTn id="64" dur="1000"/>
                                        <p:tgtEl>
                                          <p:spTgt spid="75"/>
                                        </p:tgtEl>
                                      </p:cBhvr>
                                    </p:animEffect>
                                    <p:anim calcmode="lin" valueType="num">
                                      <p:cBhvr>
                                        <p:cTn id="65" dur="1000" fill="hold"/>
                                        <p:tgtEl>
                                          <p:spTgt spid="75"/>
                                        </p:tgtEl>
                                        <p:attrNameLst>
                                          <p:attrName>ppt_x</p:attrName>
                                        </p:attrNameLst>
                                      </p:cBhvr>
                                      <p:tavLst>
                                        <p:tav tm="0">
                                          <p:val>
                                            <p:strVal val="#ppt_x"/>
                                          </p:val>
                                        </p:tav>
                                        <p:tav tm="100000">
                                          <p:val>
                                            <p:strVal val="#ppt_x"/>
                                          </p:val>
                                        </p:tav>
                                      </p:tavLst>
                                    </p:anim>
                                    <p:anim calcmode="lin" valueType="num">
                                      <p:cBhvr>
                                        <p:cTn id="66" dur="1000" fill="hold"/>
                                        <p:tgtEl>
                                          <p:spTgt spid="75"/>
                                        </p:tgtEl>
                                        <p:attrNameLst>
                                          <p:attrName>ppt_y</p:attrName>
                                        </p:attrNameLst>
                                      </p:cBhvr>
                                      <p:tavLst>
                                        <p:tav tm="0">
                                          <p:val>
                                            <p:strVal val="#ppt_y+.1"/>
                                          </p:val>
                                        </p:tav>
                                        <p:tav tm="100000">
                                          <p:val>
                                            <p:strVal val="#ppt_y"/>
                                          </p:val>
                                        </p:tav>
                                      </p:tavLst>
                                    </p:anim>
                                  </p:childTnLst>
                                </p:cTn>
                              </p:par>
                            </p:childTnLst>
                          </p:cTn>
                        </p:par>
                        <p:par>
                          <p:cTn id="67" fill="hold">
                            <p:stCondLst>
                              <p:cond delay="2000"/>
                            </p:stCondLst>
                            <p:childTnLst>
                              <p:par>
                                <p:cTn id="68" presetID="42" presetClass="entr" presetSubtype="0" fill="hold" grpId="0" nodeType="after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fade">
                                      <p:cBhvr>
                                        <p:cTn id="70" dur="1000"/>
                                        <p:tgtEl>
                                          <p:spTgt spid="14"/>
                                        </p:tgtEl>
                                      </p:cBhvr>
                                    </p:animEffect>
                                    <p:anim calcmode="lin" valueType="num">
                                      <p:cBhvr>
                                        <p:cTn id="71" dur="1000" fill="hold"/>
                                        <p:tgtEl>
                                          <p:spTgt spid="14"/>
                                        </p:tgtEl>
                                        <p:attrNameLst>
                                          <p:attrName>ppt_x</p:attrName>
                                        </p:attrNameLst>
                                      </p:cBhvr>
                                      <p:tavLst>
                                        <p:tav tm="0">
                                          <p:val>
                                            <p:strVal val="#ppt_x"/>
                                          </p:val>
                                        </p:tav>
                                        <p:tav tm="100000">
                                          <p:val>
                                            <p:strVal val="#ppt_x"/>
                                          </p:val>
                                        </p:tav>
                                      </p:tavLst>
                                    </p:anim>
                                    <p:anim calcmode="lin" valueType="num">
                                      <p:cBhvr>
                                        <p:cTn id="72"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 presetClass="entr" presetSubtype="32" fill="hold" grpId="0" nodeType="clickEffect">
                                  <p:stCondLst>
                                    <p:cond delay="0"/>
                                  </p:stCondLst>
                                  <p:childTnLst>
                                    <p:set>
                                      <p:cBhvr>
                                        <p:cTn id="76" dur="1" fill="hold">
                                          <p:stCondLst>
                                            <p:cond delay="0"/>
                                          </p:stCondLst>
                                        </p:cTn>
                                        <p:tgtEl>
                                          <p:spTgt spid="15"/>
                                        </p:tgtEl>
                                        <p:attrNameLst>
                                          <p:attrName>style.visibility</p:attrName>
                                        </p:attrNameLst>
                                      </p:cBhvr>
                                      <p:to>
                                        <p:strVal val="visible"/>
                                      </p:to>
                                    </p:set>
                                    <p:animEffect transition="in" filter="box(out)">
                                      <p:cBhvr>
                                        <p:cTn id="7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bldLvl="0" animBg="1"/>
      <p:bldP spid="85" grpId="0" bldLvl="0" animBg="1"/>
      <p:bldP spid="86" grpId="0" bldLvl="0" animBg="1"/>
      <p:bldP spid="88" grpId="0" bldLvl="0" animBg="1"/>
      <p:bldP spid="89" grpId="0" bldLvl="0" animBg="1"/>
      <p:bldP spid="90" grpId="0" bldLvl="0" animBg="1"/>
      <p:bldP spid="184" grpId="0" bldLvl="0" animBg="1"/>
      <p:bldP spid="81" grpId="0" bldLvl="0" animBg="1"/>
      <p:bldP spid="5" grpId="0" bldLvl="0" animBg="1"/>
      <p:bldP spid="10" grpId="0" bldLvl="0" animBg="1"/>
      <p:bldP spid="11" grpId="0" bldLvl="0" animBg="1"/>
      <p:bldP spid="14" grpId="0" bldLvl="0" animBg="1"/>
      <p:bldP spid="15" grpId="0"/>
      <p:bldP spid="84"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7"/>
          <p:cNvSpPr/>
          <p:nvPr/>
        </p:nvSpPr>
        <p:spPr>
          <a:xfrm rot="16200000" flipH="1" flipV="1">
            <a:off x="4379306" y="189950"/>
            <a:ext cx="2288744" cy="11047355"/>
          </a:xfrm>
          <a:custGeom>
            <a:avLst/>
            <a:gdLst>
              <a:gd name="connsiteX0" fmla="*/ 0 w 363073"/>
              <a:gd name="connsiteY0" fmla="*/ 0 h 2571749"/>
              <a:gd name="connsiteX1" fmla="*/ 363073 w 363073"/>
              <a:gd name="connsiteY1" fmla="*/ 0 h 2571749"/>
              <a:gd name="connsiteX2" fmla="*/ 363073 w 363073"/>
              <a:gd name="connsiteY2" fmla="*/ 2571749 h 2571749"/>
              <a:gd name="connsiteX3" fmla="*/ 0 w 363073"/>
              <a:gd name="connsiteY3" fmla="*/ 2571749 h 2571749"/>
              <a:gd name="connsiteX4" fmla="*/ 0 w 363073"/>
              <a:gd name="connsiteY4" fmla="*/ 0 h 2571749"/>
              <a:gd name="connsiteX0-1" fmla="*/ 0 w 363073"/>
              <a:gd name="connsiteY0-2" fmla="*/ 2571749 h 2571749"/>
              <a:gd name="connsiteX1-3" fmla="*/ 363073 w 363073"/>
              <a:gd name="connsiteY1-4" fmla="*/ 0 h 2571749"/>
              <a:gd name="connsiteX2-5" fmla="*/ 363073 w 363073"/>
              <a:gd name="connsiteY2-6" fmla="*/ 2571749 h 2571749"/>
              <a:gd name="connsiteX3-7" fmla="*/ 0 w 363073"/>
              <a:gd name="connsiteY3-8" fmla="*/ 2571749 h 2571749"/>
              <a:gd name="connsiteX0-9" fmla="*/ 0 w 2261321"/>
              <a:gd name="connsiteY0-10" fmla="*/ 5152904 h 5152904"/>
              <a:gd name="connsiteX1-11" fmla="*/ 2261321 w 2261321"/>
              <a:gd name="connsiteY1-12" fmla="*/ 0 h 5152904"/>
              <a:gd name="connsiteX2-13" fmla="*/ 2261321 w 2261321"/>
              <a:gd name="connsiteY2-14" fmla="*/ 2571749 h 5152904"/>
              <a:gd name="connsiteX3-15" fmla="*/ 0 w 2261321"/>
              <a:gd name="connsiteY3-16" fmla="*/ 5152904 h 5152904"/>
              <a:gd name="connsiteX0-17" fmla="*/ 0 w 2284470"/>
              <a:gd name="connsiteY0-18" fmla="*/ 5152904 h 5164478"/>
              <a:gd name="connsiteX1-19" fmla="*/ 2261321 w 2284470"/>
              <a:gd name="connsiteY1-20" fmla="*/ 0 h 5164478"/>
              <a:gd name="connsiteX2-21" fmla="*/ 2284470 w 2284470"/>
              <a:gd name="connsiteY2-22" fmla="*/ 5164478 h 5164478"/>
              <a:gd name="connsiteX3-23" fmla="*/ 0 w 2284470"/>
              <a:gd name="connsiteY3-24" fmla="*/ 5152904 h 5164478"/>
              <a:gd name="connsiteX0-25" fmla="*/ 0 w 3800753"/>
              <a:gd name="connsiteY0-26" fmla="*/ 5129755 h 5164478"/>
              <a:gd name="connsiteX1-27" fmla="*/ 3777604 w 3800753"/>
              <a:gd name="connsiteY1-28" fmla="*/ 0 h 5164478"/>
              <a:gd name="connsiteX2-29" fmla="*/ 3800753 w 3800753"/>
              <a:gd name="connsiteY2-30" fmla="*/ 5164478 h 5164478"/>
              <a:gd name="connsiteX3-31" fmla="*/ 0 w 3800753"/>
              <a:gd name="connsiteY3-32" fmla="*/ 5129755 h 5164478"/>
              <a:gd name="connsiteX0-33" fmla="*/ 0 w 4066970"/>
              <a:gd name="connsiteY0-34" fmla="*/ 5152904 h 5164478"/>
              <a:gd name="connsiteX1-35" fmla="*/ 4043821 w 4066970"/>
              <a:gd name="connsiteY1-36" fmla="*/ 0 h 5164478"/>
              <a:gd name="connsiteX2-37" fmla="*/ 4066970 w 4066970"/>
              <a:gd name="connsiteY2-38" fmla="*/ 5164478 h 5164478"/>
              <a:gd name="connsiteX3-39" fmla="*/ 0 w 4066970"/>
              <a:gd name="connsiteY3-40" fmla="*/ 5152904 h 5164478"/>
              <a:gd name="connsiteX0-41" fmla="*/ 0 w 4130470"/>
              <a:gd name="connsiteY0-42" fmla="*/ 5152904 h 5164478"/>
              <a:gd name="connsiteX1-43" fmla="*/ 4107321 w 4130470"/>
              <a:gd name="connsiteY1-44" fmla="*/ 0 h 5164478"/>
              <a:gd name="connsiteX2-45" fmla="*/ 4130470 w 4130470"/>
              <a:gd name="connsiteY2-46" fmla="*/ 5164478 h 5164478"/>
              <a:gd name="connsiteX3-47" fmla="*/ 0 w 4130470"/>
              <a:gd name="connsiteY3-48" fmla="*/ 5152904 h 5164478"/>
              <a:gd name="connsiteX0-49" fmla="*/ 0 w 4867070"/>
              <a:gd name="connsiteY0-50" fmla="*/ 5152904 h 5164478"/>
              <a:gd name="connsiteX1-51" fmla="*/ 4843921 w 4867070"/>
              <a:gd name="connsiteY1-52" fmla="*/ 0 h 5164478"/>
              <a:gd name="connsiteX2-53" fmla="*/ 4867070 w 4867070"/>
              <a:gd name="connsiteY2-54" fmla="*/ 5164478 h 5164478"/>
              <a:gd name="connsiteX3-55" fmla="*/ 0 w 4867070"/>
              <a:gd name="connsiteY3-56" fmla="*/ 5152904 h 5164478"/>
              <a:gd name="connsiteX0-57" fmla="*/ 0 w 4867070"/>
              <a:gd name="connsiteY0-58" fmla="*/ 5152904 h 5164478"/>
              <a:gd name="connsiteX1-59" fmla="*/ 4843921 w 4867070"/>
              <a:gd name="connsiteY1-60" fmla="*/ 0 h 5164478"/>
              <a:gd name="connsiteX2-61" fmla="*/ 4867070 w 4867070"/>
              <a:gd name="connsiteY2-62" fmla="*/ 5164478 h 5164478"/>
              <a:gd name="connsiteX3-63" fmla="*/ 0 w 4867070"/>
              <a:gd name="connsiteY3-64" fmla="*/ 5152904 h 5164478"/>
              <a:gd name="connsiteX0-65" fmla="*/ 0 w 4884843"/>
              <a:gd name="connsiteY0-66" fmla="*/ 5188447 h 5188447"/>
              <a:gd name="connsiteX1-67" fmla="*/ 4861694 w 4884843"/>
              <a:gd name="connsiteY1-68" fmla="*/ 0 h 5188447"/>
              <a:gd name="connsiteX2-69" fmla="*/ 4884843 w 4884843"/>
              <a:gd name="connsiteY2-70" fmla="*/ 5164478 h 5188447"/>
              <a:gd name="connsiteX3-71" fmla="*/ 0 w 4884843"/>
              <a:gd name="connsiteY3-72" fmla="*/ 5188447 h 5188447"/>
              <a:gd name="connsiteX0-73" fmla="*/ 0 w 4861694"/>
              <a:gd name="connsiteY0-74" fmla="*/ 5188447 h 5188447"/>
              <a:gd name="connsiteX1-75" fmla="*/ 4861694 w 4861694"/>
              <a:gd name="connsiteY1-76" fmla="*/ 0 h 5188447"/>
              <a:gd name="connsiteX2-77" fmla="*/ 4849299 w 4861694"/>
              <a:gd name="connsiteY2-78" fmla="*/ 5182251 h 5188447"/>
              <a:gd name="connsiteX3-79" fmla="*/ 0 w 4861694"/>
              <a:gd name="connsiteY3-80" fmla="*/ 5188447 h 5188447"/>
              <a:gd name="connsiteX0-81" fmla="*/ 0 w 4875644"/>
              <a:gd name="connsiteY0-82" fmla="*/ 5188447 h 5199465"/>
              <a:gd name="connsiteX1-83" fmla="*/ 4861694 w 4875644"/>
              <a:gd name="connsiteY1-84" fmla="*/ 0 h 5199465"/>
              <a:gd name="connsiteX2-85" fmla="*/ 4875118 w 4875644"/>
              <a:gd name="connsiteY2-86" fmla="*/ 5199465 h 5199465"/>
              <a:gd name="connsiteX3-87" fmla="*/ 0 w 4875644"/>
              <a:gd name="connsiteY3-88" fmla="*/ 5188447 h 5199465"/>
              <a:gd name="connsiteX0-89" fmla="*/ 0 w 4875936"/>
              <a:gd name="connsiteY0-90" fmla="*/ 5214268 h 5225286"/>
              <a:gd name="connsiteX1-91" fmla="*/ 4870305 w 4875936"/>
              <a:gd name="connsiteY1-92" fmla="*/ 0 h 5225286"/>
              <a:gd name="connsiteX2-93" fmla="*/ 4875118 w 4875936"/>
              <a:gd name="connsiteY2-94" fmla="*/ 5225286 h 5225286"/>
              <a:gd name="connsiteX3-95" fmla="*/ 0 w 4875936"/>
              <a:gd name="connsiteY3-96" fmla="*/ 5214268 h 5225286"/>
              <a:gd name="connsiteX0-97" fmla="*/ 0 w 4870304"/>
              <a:gd name="connsiteY0-98" fmla="*/ 5214268 h 5216678"/>
              <a:gd name="connsiteX1-99" fmla="*/ 4870305 w 4870304"/>
              <a:gd name="connsiteY1-100" fmla="*/ 0 h 5216678"/>
              <a:gd name="connsiteX2-101" fmla="*/ 4866513 w 4870304"/>
              <a:gd name="connsiteY2-102" fmla="*/ 5216678 h 5216678"/>
              <a:gd name="connsiteX3-103" fmla="*/ 0 w 4870304"/>
              <a:gd name="connsiteY3-104" fmla="*/ 5214268 h 5216678"/>
            </a:gdLst>
            <a:ahLst/>
            <a:cxnLst>
              <a:cxn ang="0">
                <a:pos x="connsiteX0-1" y="connsiteY0-2"/>
              </a:cxn>
              <a:cxn ang="0">
                <a:pos x="connsiteX1-3" y="connsiteY1-4"/>
              </a:cxn>
              <a:cxn ang="0">
                <a:pos x="connsiteX2-5" y="connsiteY2-6"/>
              </a:cxn>
              <a:cxn ang="0">
                <a:pos x="connsiteX3-7" y="connsiteY3-8"/>
              </a:cxn>
            </a:cxnLst>
            <a:rect l="l" t="t" r="r" b="b"/>
            <a:pathLst>
              <a:path w="4870304" h="5216678">
                <a:moveTo>
                  <a:pt x="0" y="5214268"/>
                </a:moveTo>
                <a:lnTo>
                  <a:pt x="4870305" y="0"/>
                </a:lnTo>
                <a:cubicBezTo>
                  <a:pt x="4866173" y="1727417"/>
                  <a:pt x="4870645" y="3489261"/>
                  <a:pt x="4866513" y="5216678"/>
                </a:cubicBezTo>
                <a:lnTo>
                  <a:pt x="0" y="5214268"/>
                </a:lnTo>
                <a:close/>
              </a:path>
            </a:pathLst>
          </a:custGeom>
          <a:gradFill flip="none" rotWithShape="1">
            <a:gsLst>
              <a:gs pos="91000">
                <a:schemeClr val="accent2"/>
              </a:gs>
              <a:gs pos="17000">
                <a:schemeClr val="accent1"/>
              </a:gs>
            </a:gsLst>
            <a:lin ang="4200000" scaled="0"/>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rgbClr val="000000"/>
              </a:solidFill>
              <a:effectLst/>
              <a:uLnTx/>
              <a:uFillTx/>
              <a:latin typeface="iekie jianheiti" panose="020F0502020204030204"/>
              <a:cs typeface="+mn-ea"/>
              <a:sym typeface="+mn-lt"/>
            </a:endParaRPr>
          </a:p>
        </p:txBody>
      </p:sp>
      <p:sp>
        <p:nvSpPr>
          <p:cNvPr id="3" name="直角三角形 2"/>
          <p:cNvSpPr/>
          <p:nvPr/>
        </p:nvSpPr>
        <p:spPr>
          <a:xfrm rot="10800000">
            <a:off x="9532307" y="0"/>
            <a:ext cx="2659693" cy="884876"/>
          </a:xfrm>
          <a:prstGeom prst="rtTriangle">
            <a:avLst/>
          </a:pr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4" name="PA-平行四边形 17"/>
          <p:cNvSpPr/>
          <p:nvPr>
            <p:custDataLst>
              <p:tags r:id="rId1"/>
            </p:custDataLst>
          </p:nvPr>
        </p:nvSpPr>
        <p:spPr>
          <a:xfrm>
            <a:off x="1123003" y="0"/>
            <a:ext cx="3328029" cy="265471"/>
          </a:xfrm>
          <a:prstGeom prst="parallelogram">
            <a:avLst>
              <a:gd name="adj" fmla="val 61800"/>
            </a:avLst>
          </a:pr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5" name="PA-文本框 6"/>
          <p:cNvSpPr txBox="1"/>
          <p:nvPr>
            <p:custDataLst>
              <p:tags r:id="rId2"/>
            </p:custDataLst>
          </p:nvPr>
        </p:nvSpPr>
        <p:spPr>
          <a:xfrm>
            <a:off x="916525" y="625642"/>
            <a:ext cx="5784157" cy="923330"/>
          </a:xfrm>
          <a:prstGeom prst="rect">
            <a:avLst/>
          </a:prstGeom>
          <a:effectLst>
            <a:outerShdw blurRad="63500" sx="102000" sy="102000" algn="ctr" rotWithShape="0">
              <a:prstClr val="black">
                <a:alpha val="40000"/>
              </a:prstClr>
            </a:outerShdw>
          </a:effectLst>
        </p:spPr>
        <p:txBody>
          <a:bodyPr wrap="square">
            <a:spAutoFit/>
          </a:bodyPr>
          <a:lstStyle>
            <a:defPPr>
              <a:defRPr lang="zh-CN"/>
            </a:defPPr>
            <a:lvl1pPr>
              <a:defRPr sz="6600" b="1">
                <a:solidFill>
                  <a:schemeClr val="bg1"/>
                </a:solidFill>
                <a:effectLst>
                  <a:outerShdw blurRad="431800" sx="102000" sy="102000" algn="ctr" rotWithShape="0">
                    <a:srgbClr val="F3757D"/>
                  </a:outerShdw>
                </a:effectLst>
                <a:latin typeface="Source Han Sans CN Heavy" panose="020B0500000000000000" pitchFamily="34" charset="-128"/>
                <a:ea typeface="Source Han Sans CN Heavy" panose="020B0500000000000000" pitchFamily="34" charset="-128"/>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5400" b="1" i="0" u="none" strike="noStrike" kern="1200" cap="none" spc="0" normalizeH="0" baseline="0" noProof="0">
                <a:ln>
                  <a:noFill/>
                </a:ln>
                <a:solidFill>
                  <a:srgbClr val="000000">
                    <a:lumMod val="75000"/>
                    <a:lumOff val="25000"/>
                  </a:srgbClr>
                </a:solidFill>
                <a:effectLst/>
                <a:uLnTx/>
                <a:uFillTx/>
                <a:latin typeface="iekie jianheiti" panose="020F0502020204030204"/>
                <a:ea typeface="+mn-ea"/>
                <a:cs typeface="+mn-ea"/>
                <a:sym typeface="+mn-lt"/>
              </a:rPr>
              <a:t>目录 </a:t>
            </a:r>
            <a:r>
              <a:rPr kumimoji="0" lang="en-US" altLang="zh-CN" sz="5400" b="1" i="0" u="none" strike="noStrike" kern="1200" cap="none" spc="0" normalizeH="0" baseline="0" noProof="0">
                <a:ln>
                  <a:noFill/>
                </a:ln>
                <a:solidFill>
                  <a:srgbClr val="000000">
                    <a:lumMod val="75000"/>
                    <a:lumOff val="25000"/>
                  </a:srgbClr>
                </a:solidFill>
                <a:effectLst/>
                <a:uLnTx/>
                <a:uFillTx/>
                <a:latin typeface="iekie jianheiti" panose="020F0502020204030204"/>
                <a:ea typeface="+mn-ea"/>
                <a:cs typeface="+mn-ea"/>
                <a:sym typeface="+mn-lt"/>
              </a:rPr>
              <a:t>CONTENT</a:t>
            </a:r>
            <a:endParaRPr kumimoji="0" lang="en-US" sz="5400" b="1" i="0" u="none" strike="noStrike" kern="1200" cap="none" spc="0" normalizeH="0" baseline="0" noProof="0" dirty="0">
              <a:ln>
                <a:noFill/>
              </a:ln>
              <a:solidFill>
                <a:srgbClr val="000000">
                  <a:lumMod val="75000"/>
                  <a:lumOff val="25000"/>
                </a:srgbClr>
              </a:solidFill>
              <a:effectLst/>
              <a:uLnTx/>
              <a:uFillTx/>
              <a:latin typeface="iekie jianheiti" panose="020F0502020204030204"/>
              <a:ea typeface="+mn-ea"/>
              <a:cs typeface="+mn-ea"/>
              <a:sym typeface="+mn-lt"/>
            </a:endParaRPr>
          </a:p>
        </p:txBody>
      </p:sp>
      <p:sp>
        <p:nvSpPr>
          <p:cNvPr id="9" name="PA-矩形 12"/>
          <p:cNvSpPr/>
          <p:nvPr>
            <p:custDataLst>
              <p:tags r:id="rId3"/>
            </p:custDataLst>
          </p:nvPr>
        </p:nvSpPr>
        <p:spPr>
          <a:xfrm>
            <a:off x="7401885" y="880591"/>
            <a:ext cx="3282157" cy="460375"/>
          </a:xfrm>
          <a:prstGeom prst="rect">
            <a:avLst/>
          </a:prstGeom>
          <a:ln>
            <a:noFill/>
          </a:ln>
        </p:spPr>
        <p:txBody>
          <a:bodyPr wrap="square">
            <a:spAutoFit/>
            <a:scene3d>
              <a:camera prst="orthographicFront"/>
              <a:lightRig rig="threePt" dir="t"/>
            </a:scene3d>
            <a:sp3d contourW="12700"/>
          </a:bodyPr>
          <a:lstStyle/>
          <a:p>
            <a:pPr lvl="0">
              <a:defRPr/>
            </a:pPr>
            <a:r>
              <a:rPr lang="zh-CN" altLang="en-US" sz="2400">
                <a:solidFill>
                  <a:srgbClr val="000000">
                    <a:lumMod val="75000"/>
                    <a:lumOff val="25000"/>
                  </a:srgbClr>
                </a:solidFill>
                <a:latin typeface="微软雅黑" panose="020B0503020204020204" pitchFamily="34" charset="-122"/>
                <a:ea typeface="微软雅黑" panose="020B0503020204020204" pitchFamily="34" charset="-122"/>
                <a:cs typeface="+mn-ea"/>
                <a:sym typeface="+mn-lt"/>
              </a:rPr>
              <a:t>任务实施</a:t>
            </a:r>
          </a:p>
        </p:txBody>
      </p:sp>
      <p:sp>
        <p:nvSpPr>
          <p:cNvPr id="11" name="PA-矩形 14"/>
          <p:cNvSpPr/>
          <p:nvPr>
            <p:custDataLst>
              <p:tags r:id="rId4"/>
            </p:custDataLst>
          </p:nvPr>
        </p:nvSpPr>
        <p:spPr>
          <a:xfrm>
            <a:off x="7401885" y="2091871"/>
            <a:ext cx="3157029" cy="460375"/>
          </a:xfrm>
          <a:prstGeom prst="rect">
            <a:avLst/>
          </a:prstGeom>
          <a:ln>
            <a:noFill/>
          </a:ln>
        </p:spPr>
        <p:txBody>
          <a:bodyPr wrap="square">
            <a:spAutoFit/>
            <a:scene3d>
              <a:camera prst="orthographicFront"/>
              <a:lightRig rig="threePt" dir="t"/>
            </a:scene3d>
            <a:sp3d contourW="12700"/>
          </a:bodyPr>
          <a:lstStyle/>
          <a:p>
            <a:pPr lvl="0">
              <a:defRPr/>
            </a:pPr>
            <a:r>
              <a:rPr lang="zh-CN" altLang="en-US" sz="2400">
                <a:solidFill>
                  <a:srgbClr val="000000">
                    <a:lumMod val="75000"/>
                    <a:lumOff val="25000"/>
                  </a:srgbClr>
                </a:solidFill>
                <a:latin typeface="微软雅黑" panose="020B0503020204020204" pitchFamily="34" charset="-122"/>
                <a:ea typeface="微软雅黑" panose="020B0503020204020204" pitchFamily="34" charset="-122"/>
                <a:cs typeface="+mn-ea"/>
                <a:sym typeface="+mn-lt"/>
              </a:rPr>
              <a:t>设计理念</a:t>
            </a:r>
          </a:p>
        </p:txBody>
      </p:sp>
      <p:sp>
        <p:nvSpPr>
          <p:cNvPr id="13" name="PA-矩形 16"/>
          <p:cNvSpPr/>
          <p:nvPr>
            <p:custDataLst>
              <p:tags r:id="rId5"/>
            </p:custDataLst>
          </p:nvPr>
        </p:nvSpPr>
        <p:spPr>
          <a:xfrm>
            <a:off x="7438715" y="3339834"/>
            <a:ext cx="3558844" cy="460375"/>
          </a:xfrm>
          <a:prstGeom prst="rect">
            <a:avLst/>
          </a:prstGeom>
          <a:ln>
            <a:noFill/>
          </a:ln>
        </p:spPr>
        <p:txBody>
          <a:bodyPr wrap="square">
            <a:spAutoFit/>
            <a:scene3d>
              <a:camera prst="orthographicFront"/>
              <a:lightRig rig="threePt" dir="t"/>
            </a:scene3d>
            <a:sp3d contourW="12700"/>
          </a:bodyPr>
          <a:lstStyle/>
          <a:p>
            <a:pPr lvl="0">
              <a:defRPr/>
            </a:pPr>
            <a:r>
              <a:rPr lang="zh-CN" altLang="en-US" sz="2400">
                <a:solidFill>
                  <a:srgbClr val="000000">
                    <a:lumMod val="75000"/>
                    <a:lumOff val="25000"/>
                  </a:srgbClr>
                </a:solidFill>
                <a:latin typeface="微软雅黑" panose="020B0503020204020204" pitchFamily="34" charset="-122"/>
                <a:ea typeface="微软雅黑" panose="020B0503020204020204" pitchFamily="34" charset="-122"/>
                <a:cs typeface="+mn-ea"/>
                <a:sym typeface="+mn-lt"/>
              </a:rPr>
              <a:t>技术要点</a:t>
            </a:r>
          </a:p>
        </p:txBody>
      </p:sp>
      <p:sp>
        <p:nvSpPr>
          <p:cNvPr id="17" name="椭圆 16"/>
          <p:cNvSpPr/>
          <p:nvPr>
            <p:custDataLst>
              <p:tags r:id="rId6"/>
            </p:custDataLst>
          </p:nvPr>
        </p:nvSpPr>
        <p:spPr>
          <a:xfrm>
            <a:off x="6448029" y="740373"/>
            <a:ext cx="742099" cy="742099"/>
          </a:xfrm>
          <a:prstGeom prst="ellipse">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smtClean="0">
                <a:latin typeface="微软雅黑" panose="020B0503020204020204" pitchFamily="34" charset="-122"/>
                <a:ea typeface="微软雅黑" panose="020B0503020204020204" pitchFamily="34" charset="-122"/>
              </a:rPr>
              <a:t>01</a:t>
            </a:r>
            <a:endParaRPr lang="zh-CN" altLang="en-US" sz="2000" b="1">
              <a:latin typeface="微软雅黑" panose="020B0503020204020204" pitchFamily="34" charset="-122"/>
              <a:ea typeface="微软雅黑" panose="020B0503020204020204" pitchFamily="34" charset="-122"/>
            </a:endParaRPr>
          </a:p>
        </p:txBody>
      </p:sp>
      <p:sp>
        <p:nvSpPr>
          <p:cNvPr id="19" name="椭圆 18"/>
          <p:cNvSpPr/>
          <p:nvPr>
            <p:custDataLst>
              <p:tags r:id="rId7"/>
            </p:custDataLst>
          </p:nvPr>
        </p:nvSpPr>
        <p:spPr>
          <a:xfrm>
            <a:off x="6448029" y="1951653"/>
            <a:ext cx="742099" cy="742099"/>
          </a:xfrm>
          <a:prstGeom prst="ellipse">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smtClean="0">
                <a:latin typeface="微软雅黑" panose="020B0503020204020204" pitchFamily="34" charset="-122"/>
                <a:ea typeface="微软雅黑" panose="020B0503020204020204" pitchFamily="34" charset="-122"/>
              </a:rPr>
              <a:t>02</a:t>
            </a:r>
            <a:endParaRPr lang="zh-CN" altLang="en-US" sz="2000" b="1">
              <a:latin typeface="微软雅黑" panose="020B0503020204020204" pitchFamily="34" charset="-122"/>
              <a:ea typeface="微软雅黑" panose="020B0503020204020204" pitchFamily="34" charset="-122"/>
            </a:endParaRPr>
          </a:p>
        </p:txBody>
      </p:sp>
      <p:sp>
        <p:nvSpPr>
          <p:cNvPr id="20" name="椭圆 19"/>
          <p:cNvSpPr/>
          <p:nvPr>
            <p:custDataLst>
              <p:tags r:id="rId8"/>
            </p:custDataLst>
          </p:nvPr>
        </p:nvSpPr>
        <p:spPr>
          <a:xfrm>
            <a:off x="6484859" y="3199617"/>
            <a:ext cx="742099" cy="742099"/>
          </a:xfrm>
          <a:prstGeom prst="ellipse">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smtClean="0">
                <a:latin typeface="微软雅黑" panose="020B0503020204020204" pitchFamily="34" charset="-122"/>
                <a:ea typeface="微软雅黑" panose="020B0503020204020204" pitchFamily="34" charset="-122"/>
              </a:rPr>
              <a:t>03</a:t>
            </a:r>
            <a:endParaRPr lang="zh-CN" altLang="en-US" sz="2000" b="1">
              <a:latin typeface="微软雅黑" panose="020B0503020204020204" pitchFamily="34" charset="-122"/>
              <a:ea typeface="微软雅黑" panose="020B0503020204020204" pitchFamily="34" charset="-122"/>
            </a:endParaRPr>
          </a:p>
        </p:txBody>
      </p:sp>
      <p:sp>
        <p:nvSpPr>
          <p:cNvPr id="7" name="PA-矩形 16"/>
          <p:cNvSpPr/>
          <p:nvPr>
            <p:custDataLst>
              <p:tags r:id="rId9"/>
            </p:custDataLst>
          </p:nvPr>
        </p:nvSpPr>
        <p:spPr>
          <a:xfrm>
            <a:off x="7433000" y="4606659"/>
            <a:ext cx="3558844" cy="460375"/>
          </a:xfrm>
          <a:prstGeom prst="rect">
            <a:avLst/>
          </a:prstGeom>
          <a:ln>
            <a:noFill/>
          </a:ln>
        </p:spPr>
        <p:txBody>
          <a:bodyPr wrap="square">
            <a:spAutoFit/>
            <a:scene3d>
              <a:camera prst="orthographicFront"/>
              <a:lightRig rig="threePt" dir="t"/>
            </a:scene3d>
            <a:sp3d contourW="12700"/>
          </a:bodyPr>
          <a:lstStyle/>
          <a:p>
            <a:pPr lvl="0">
              <a:defRPr/>
            </a:pPr>
            <a:r>
              <a:rPr lang="zh-CN" altLang="en-US" sz="2400">
                <a:solidFill>
                  <a:srgbClr val="000000">
                    <a:lumMod val="75000"/>
                    <a:lumOff val="25000"/>
                  </a:srgbClr>
                </a:solidFill>
                <a:latin typeface="微软雅黑" panose="020B0503020204020204" pitchFamily="34" charset="-122"/>
                <a:ea typeface="微软雅黑" panose="020B0503020204020204" pitchFamily="34" charset="-122"/>
                <a:cs typeface="+mn-ea"/>
                <a:sym typeface="+mn-lt"/>
              </a:rPr>
              <a:t>课后练习</a:t>
            </a:r>
          </a:p>
        </p:txBody>
      </p:sp>
      <p:sp>
        <p:nvSpPr>
          <p:cNvPr id="8" name="椭圆 7"/>
          <p:cNvSpPr/>
          <p:nvPr>
            <p:custDataLst>
              <p:tags r:id="rId10"/>
            </p:custDataLst>
          </p:nvPr>
        </p:nvSpPr>
        <p:spPr>
          <a:xfrm>
            <a:off x="6515974" y="4466442"/>
            <a:ext cx="742099" cy="742099"/>
          </a:xfrm>
          <a:prstGeom prst="ellipse">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smtClean="0">
                <a:latin typeface="微软雅黑" panose="020B0503020204020204" pitchFamily="34" charset="-122"/>
                <a:ea typeface="微软雅黑" panose="020B0503020204020204" pitchFamily="34" charset="-122"/>
              </a:rPr>
              <a:t>04</a:t>
            </a:r>
            <a:endParaRPr lang="zh-CN" altLang="en-US" sz="2000" b="1">
              <a:latin typeface="微软雅黑" panose="020B0503020204020204" pitchFamily="34" charset="-122"/>
              <a:ea typeface="微软雅黑" panose="020B0503020204020204" pitchFamily="34" charset="-122"/>
            </a:endParaRPr>
          </a:p>
        </p:txBody>
      </p:sp>
      <p:pic>
        <p:nvPicPr>
          <p:cNvPr id="508" name="图片 508" descr="C:/Users/hanjing/Desktop/微信图片_20250123225346.jpg微信图片_20250123225346"/>
          <p:cNvPicPr>
            <a:picLocks noChangeAspect="1"/>
          </p:cNvPicPr>
          <p:nvPr/>
        </p:nvPicPr>
        <p:blipFill>
          <a:blip r:embed="rId13"/>
          <a:srcRect t="89" b="89"/>
          <a:stretch>
            <a:fillRect/>
          </a:stretch>
        </p:blipFill>
        <p:spPr>
          <a:xfrm>
            <a:off x="1472883" y="1688783"/>
            <a:ext cx="3207385" cy="3207385"/>
          </a:xfrm>
          <a:prstGeom prst="rect">
            <a:avLst/>
          </a:prstGeom>
          <a:ln>
            <a:solidFill>
              <a:schemeClr val="bg1"/>
            </a:solidFill>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childTnLst>
                                </p:cTn>
                              </p:par>
                              <p:par>
                                <p:cTn id="12" presetID="42" presetClass="path" presetSubtype="0" accel="50000" decel="50000" fill="hold" grpId="1" nodeType="withEffect">
                                  <p:stCondLst>
                                    <p:cond delay="0"/>
                                  </p:stCondLst>
                                  <p:childTnLst>
                                    <p:animMotion origin="layout" path="M 0.03555 -0.04583 L 2.08333E-7 0.00024 " pathEditMode="relative" rAng="0" ptsTypes="AA">
                                      <p:cBhvr>
                                        <p:cTn id="13" dur="1000" fill="hold"/>
                                        <p:tgtEl>
                                          <p:spTgt spid="5"/>
                                        </p:tgtEl>
                                        <p:attrNameLst>
                                          <p:attrName>ppt_x</p:attrName>
                                          <p:attrName>ppt_y</p:attrName>
                                        </p:attrNameLst>
                                      </p:cBhvr>
                                      <p:rCtr x="-1784" y="2292"/>
                                    </p:animMotion>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500"/>
                                        <p:tgtEl>
                                          <p:spTgt spid="1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5" grpId="1" bldLvl="0" animBg="1"/>
      <p:bldP spid="9" grpId="0"/>
      <p:bldP spid="11" grpId="0"/>
      <p:bldP spid="13" grpId="0"/>
      <p:bldP spid="17" grpId="0" bldLvl="0" animBg="1"/>
      <p:bldP spid="19" grpId="0" bldLvl="0" animBg="1"/>
      <p:bldP spid="20" grpId="0" bldLvl="0" animBg="1"/>
      <p:bldP spid="7" grpId="0"/>
      <p:bldP spid="8"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8989695" y="286385"/>
            <a:ext cx="3855720" cy="583565"/>
          </a:xfrm>
          <a:prstGeom prst="rect">
            <a:avLst/>
          </a:prstGeom>
        </p:spPr>
        <p:txBody>
          <a:bodyPr wrap="square">
            <a:spAutoFit/>
          </a:bodyPr>
          <a:lstStyle/>
          <a:p>
            <a:pPr lvl="0">
              <a:defRPr/>
            </a:pPr>
            <a:r>
              <a:rPr lang="zh-CN" altLang="en-US" sz="3200" b="1">
                <a:solidFill>
                  <a:srgbClr val="000000">
                    <a:lumMod val="75000"/>
                    <a:lumOff val="25000"/>
                  </a:srgbClr>
                </a:solidFill>
                <a:latin typeface="微软雅黑" panose="020B0503020204020204" pitchFamily="34" charset="-122"/>
                <a:ea typeface="微软雅黑" panose="020B0503020204020204" pitchFamily="34" charset="-122"/>
                <a:cs typeface="+mn-ea"/>
                <a:sym typeface="+mn-lt"/>
              </a:rPr>
              <a:t>挖掘宝贝卖点</a:t>
            </a:r>
            <a:endParaRPr lang="zh-CN" altLang="zh-CN"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grpSp>
        <p:nvGrpSpPr>
          <p:cNvPr id="28" name="组合 27"/>
          <p:cNvGrpSpPr/>
          <p:nvPr/>
        </p:nvGrpSpPr>
        <p:grpSpPr>
          <a:xfrm>
            <a:off x="0" y="702945"/>
            <a:ext cx="4793615" cy="508000"/>
            <a:chOff x="978915" y="2076831"/>
            <a:chExt cx="2976880" cy="507831"/>
          </a:xfrm>
        </p:grpSpPr>
        <p:sp>
          <p:nvSpPr>
            <p:cNvPr id="26" name="圆角矩形 25"/>
            <p:cNvSpPr/>
            <p:nvPr/>
          </p:nvSpPr>
          <p:spPr>
            <a:xfrm>
              <a:off x="1447062" y="2076831"/>
              <a:ext cx="2040556"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978915" y="2130691"/>
              <a:ext cx="2976880" cy="398647"/>
            </a:xfrm>
            <a:prstGeom prst="rect">
              <a:avLst/>
            </a:prstGeom>
            <a:noFill/>
          </p:spPr>
          <p:txBody>
            <a:bodyPr wrap="square" rtlCol="0">
              <a:spAutoFit/>
            </a:bodyPr>
            <a:lstStyle/>
            <a:p>
              <a:pPr algn="ctr"/>
              <a:r>
                <a:rPr lang="zh-CN" altLang="en-US" sz="2000" b="1" smtClean="0">
                  <a:solidFill>
                    <a:schemeClr val="bg1"/>
                  </a:solidFill>
                  <a:latin typeface="微软雅黑" panose="020B0503020204020204" pitchFamily="34" charset="-122"/>
                  <a:ea typeface="微软雅黑" panose="020B0503020204020204" pitchFamily="34" charset="-122"/>
                </a:rPr>
                <a:t>项目描述</a:t>
              </a: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2" name="矩形 1"/>
          <p:cNvSpPr/>
          <p:nvPr/>
        </p:nvSpPr>
        <p:spPr>
          <a:xfrm>
            <a:off x="877570" y="1210945"/>
            <a:ext cx="10053320" cy="5015865"/>
          </a:xfrm>
          <a:prstGeom prst="rect">
            <a:avLst/>
          </a:prstGeom>
        </p:spPr>
        <p:txBody>
          <a:bodyPr wrap="square">
            <a:spAutoFit/>
          </a:bodyPr>
          <a:lstStyle/>
          <a:p>
            <a:pPr indent="304800">
              <a:lnSpc>
                <a:spcPct val="200000"/>
              </a:lnSpc>
            </a:pPr>
            <a:r>
              <a:rPr lang="en-US" altLang="zh-CN" sz="2000" dirty="0">
                <a:latin typeface="微软雅黑" panose="020B0503020204020204" pitchFamily="34" charset="-122"/>
                <a:ea typeface="微软雅黑" panose="020B0503020204020204" pitchFamily="34" charset="-122"/>
              </a:rPr>
              <a:t>   </a:t>
            </a:r>
            <a:r>
              <a:rPr lang="zh-CN" altLang="en-US" sz="2000" dirty="0">
                <a:latin typeface="微软雅黑" panose="020B0503020204020204" pitchFamily="34" charset="-122"/>
                <a:ea typeface="微软雅黑" panose="020B0503020204020204" pitchFamily="34" charset="-122"/>
              </a:rPr>
              <a:t>随着社交媒体的兴起，抖音成为了一个极具影响力的平台，许多企业和个人都通过抖音实现了商业成功。宠物食品作为一个热门的市场，也可以通过抖音来销售并实现盈利。山东网商人才发展集团有限公司负责某宠物食品生产商在抖音新开店铺的美工设计，通过制作精美的主图、详情页和直播预热海报展示和宣传产品和店铺，吸引用户的眼球并激发购买欲望。在进行任务设计时，要注意突出产品的特色，保持整体风格的一致性，并注重设计与实际产品的贴合度。只有真正做到细致入微，才能够提高店铺的曝光率，吸引更多的用户，实现销售效果的提升。本项目深化产教融合、校企共建共享，助力政校行企研协同育人。</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文本框 26"/>
          <p:cNvSpPr txBox="1"/>
          <p:nvPr/>
        </p:nvSpPr>
        <p:spPr>
          <a:xfrm>
            <a:off x="-1009650" y="2664460"/>
            <a:ext cx="13788390" cy="1478915"/>
          </a:xfrm>
          <a:prstGeom prst="rect">
            <a:avLst/>
          </a:prstGeom>
          <a:noFill/>
        </p:spPr>
        <p:txBody>
          <a:bodyPr wrap="square" rtlCol="0">
            <a:noAutofit/>
          </a:bodyPr>
          <a:lstStyle/>
          <a:p>
            <a:pPr algn="ctr"/>
            <a:r>
              <a:rPr lang="zh-CN" altLang="en-US" sz="7200" b="1" smtClean="0">
                <a:solidFill>
                  <a:schemeClr val="bg1"/>
                </a:solidFill>
                <a:uFillTx/>
                <a:latin typeface="微软雅黑" panose="020B0503020204020204" pitchFamily="34" charset="-122"/>
                <a:ea typeface="微软雅黑" panose="020B0503020204020204" pitchFamily="34" charset="-122"/>
              </a:rPr>
              <a:t>三、详情页的作用</a:t>
            </a:r>
          </a:p>
        </p:txBody>
      </p:sp>
      <p:sp>
        <p:nvSpPr>
          <p:cNvPr id="2" name="文本框 1"/>
          <p:cNvSpPr txBox="1"/>
          <p:nvPr/>
        </p:nvSpPr>
        <p:spPr>
          <a:xfrm>
            <a:off x="-882650" y="2791460"/>
            <a:ext cx="13788390" cy="1478915"/>
          </a:xfrm>
          <a:prstGeom prst="rect">
            <a:avLst/>
          </a:prstGeom>
          <a:noFill/>
        </p:spPr>
        <p:txBody>
          <a:bodyPr wrap="square" rtlCol="0">
            <a:noAutofit/>
          </a:bodyPr>
          <a:lstStyle/>
          <a:p>
            <a:pPr algn="ctr"/>
            <a:r>
              <a:rPr lang="zh-CN" altLang="en-US" sz="7200" b="1" smtClean="0">
                <a:solidFill>
                  <a:schemeClr val="bg1"/>
                </a:solidFill>
                <a:uFillTx/>
                <a:latin typeface="微软雅黑" panose="020B0503020204020204" pitchFamily="34" charset="-122"/>
                <a:ea typeface="微软雅黑" panose="020B0503020204020204" pitchFamily="34" charset="-122"/>
              </a:rPr>
              <a:t>二详情页的重要性</a:t>
            </a:r>
          </a:p>
        </p:txBody>
      </p:sp>
      <p:sp>
        <p:nvSpPr>
          <p:cNvPr id="3" name="文本框 2"/>
          <p:cNvSpPr txBox="1"/>
          <p:nvPr/>
        </p:nvSpPr>
        <p:spPr>
          <a:xfrm>
            <a:off x="-1009650" y="2506980"/>
            <a:ext cx="13788390" cy="1478915"/>
          </a:xfrm>
          <a:prstGeom prst="rect">
            <a:avLst/>
          </a:prstGeom>
          <a:noFill/>
        </p:spPr>
        <p:txBody>
          <a:bodyPr wrap="square" rtlCol="0">
            <a:noAutofit/>
          </a:bodyPr>
          <a:lstStyle/>
          <a:p>
            <a:pPr algn="ctr"/>
            <a:r>
              <a:rPr lang="zh-CN" altLang="en-US" sz="7200" b="1" smtClean="0">
                <a:solidFill>
                  <a:schemeClr val="tx1"/>
                </a:solidFill>
                <a:uFillTx/>
                <a:latin typeface="微软雅黑" panose="020B0503020204020204" pitchFamily="34" charset="-122"/>
                <a:ea typeface="微软雅黑" panose="020B0503020204020204" pitchFamily="34" charset="-122"/>
              </a:rPr>
              <a:t>一、任务实施</a:t>
            </a:r>
          </a:p>
        </p:txBody>
      </p:sp>
      <p:sp>
        <p:nvSpPr>
          <p:cNvPr id="18" name="Rectangle 7"/>
          <p:cNvSpPr/>
          <p:nvPr/>
        </p:nvSpPr>
        <p:spPr>
          <a:xfrm rot="16200000" flipH="1" flipV="1">
            <a:off x="4379306" y="189950"/>
            <a:ext cx="2288744" cy="11047355"/>
          </a:xfrm>
          <a:custGeom>
            <a:avLst/>
            <a:gdLst>
              <a:gd name="connsiteX0" fmla="*/ 0 w 363073"/>
              <a:gd name="connsiteY0" fmla="*/ 0 h 2571749"/>
              <a:gd name="connsiteX1" fmla="*/ 363073 w 363073"/>
              <a:gd name="connsiteY1" fmla="*/ 0 h 2571749"/>
              <a:gd name="connsiteX2" fmla="*/ 363073 w 363073"/>
              <a:gd name="connsiteY2" fmla="*/ 2571749 h 2571749"/>
              <a:gd name="connsiteX3" fmla="*/ 0 w 363073"/>
              <a:gd name="connsiteY3" fmla="*/ 2571749 h 2571749"/>
              <a:gd name="connsiteX4" fmla="*/ 0 w 363073"/>
              <a:gd name="connsiteY4" fmla="*/ 0 h 2571749"/>
              <a:gd name="connsiteX0-1" fmla="*/ 0 w 363073"/>
              <a:gd name="connsiteY0-2" fmla="*/ 2571749 h 2571749"/>
              <a:gd name="connsiteX1-3" fmla="*/ 363073 w 363073"/>
              <a:gd name="connsiteY1-4" fmla="*/ 0 h 2571749"/>
              <a:gd name="connsiteX2-5" fmla="*/ 363073 w 363073"/>
              <a:gd name="connsiteY2-6" fmla="*/ 2571749 h 2571749"/>
              <a:gd name="connsiteX3-7" fmla="*/ 0 w 363073"/>
              <a:gd name="connsiteY3-8" fmla="*/ 2571749 h 2571749"/>
              <a:gd name="connsiteX0-9" fmla="*/ 0 w 2261321"/>
              <a:gd name="connsiteY0-10" fmla="*/ 5152904 h 5152904"/>
              <a:gd name="connsiteX1-11" fmla="*/ 2261321 w 2261321"/>
              <a:gd name="connsiteY1-12" fmla="*/ 0 h 5152904"/>
              <a:gd name="connsiteX2-13" fmla="*/ 2261321 w 2261321"/>
              <a:gd name="connsiteY2-14" fmla="*/ 2571749 h 5152904"/>
              <a:gd name="connsiteX3-15" fmla="*/ 0 w 2261321"/>
              <a:gd name="connsiteY3-16" fmla="*/ 5152904 h 5152904"/>
              <a:gd name="connsiteX0-17" fmla="*/ 0 w 2284470"/>
              <a:gd name="connsiteY0-18" fmla="*/ 5152904 h 5164478"/>
              <a:gd name="connsiteX1-19" fmla="*/ 2261321 w 2284470"/>
              <a:gd name="connsiteY1-20" fmla="*/ 0 h 5164478"/>
              <a:gd name="connsiteX2-21" fmla="*/ 2284470 w 2284470"/>
              <a:gd name="connsiteY2-22" fmla="*/ 5164478 h 5164478"/>
              <a:gd name="connsiteX3-23" fmla="*/ 0 w 2284470"/>
              <a:gd name="connsiteY3-24" fmla="*/ 5152904 h 5164478"/>
              <a:gd name="connsiteX0-25" fmla="*/ 0 w 3800753"/>
              <a:gd name="connsiteY0-26" fmla="*/ 5129755 h 5164478"/>
              <a:gd name="connsiteX1-27" fmla="*/ 3777604 w 3800753"/>
              <a:gd name="connsiteY1-28" fmla="*/ 0 h 5164478"/>
              <a:gd name="connsiteX2-29" fmla="*/ 3800753 w 3800753"/>
              <a:gd name="connsiteY2-30" fmla="*/ 5164478 h 5164478"/>
              <a:gd name="connsiteX3-31" fmla="*/ 0 w 3800753"/>
              <a:gd name="connsiteY3-32" fmla="*/ 5129755 h 5164478"/>
              <a:gd name="connsiteX0-33" fmla="*/ 0 w 4066970"/>
              <a:gd name="connsiteY0-34" fmla="*/ 5152904 h 5164478"/>
              <a:gd name="connsiteX1-35" fmla="*/ 4043821 w 4066970"/>
              <a:gd name="connsiteY1-36" fmla="*/ 0 h 5164478"/>
              <a:gd name="connsiteX2-37" fmla="*/ 4066970 w 4066970"/>
              <a:gd name="connsiteY2-38" fmla="*/ 5164478 h 5164478"/>
              <a:gd name="connsiteX3-39" fmla="*/ 0 w 4066970"/>
              <a:gd name="connsiteY3-40" fmla="*/ 5152904 h 5164478"/>
              <a:gd name="connsiteX0-41" fmla="*/ 0 w 4130470"/>
              <a:gd name="connsiteY0-42" fmla="*/ 5152904 h 5164478"/>
              <a:gd name="connsiteX1-43" fmla="*/ 4107321 w 4130470"/>
              <a:gd name="connsiteY1-44" fmla="*/ 0 h 5164478"/>
              <a:gd name="connsiteX2-45" fmla="*/ 4130470 w 4130470"/>
              <a:gd name="connsiteY2-46" fmla="*/ 5164478 h 5164478"/>
              <a:gd name="connsiteX3-47" fmla="*/ 0 w 4130470"/>
              <a:gd name="connsiteY3-48" fmla="*/ 5152904 h 5164478"/>
              <a:gd name="connsiteX0-49" fmla="*/ 0 w 4867070"/>
              <a:gd name="connsiteY0-50" fmla="*/ 5152904 h 5164478"/>
              <a:gd name="connsiteX1-51" fmla="*/ 4843921 w 4867070"/>
              <a:gd name="connsiteY1-52" fmla="*/ 0 h 5164478"/>
              <a:gd name="connsiteX2-53" fmla="*/ 4867070 w 4867070"/>
              <a:gd name="connsiteY2-54" fmla="*/ 5164478 h 5164478"/>
              <a:gd name="connsiteX3-55" fmla="*/ 0 w 4867070"/>
              <a:gd name="connsiteY3-56" fmla="*/ 5152904 h 5164478"/>
              <a:gd name="connsiteX0-57" fmla="*/ 0 w 4867070"/>
              <a:gd name="connsiteY0-58" fmla="*/ 5152904 h 5164478"/>
              <a:gd name="connsiteX1-59" fmla="*/ 4843921 w 4867070"/>
              <a:gd name="connsiteY1-60" fmla="*/ 0 h 5164478"/>
              <a:gd name="connsiteX2-61" fmla="*/ 4867070 w 4867070"/>
              <a:gd name="connsiteY2-62" fmla="*/ 5164478 h 5164478"/>
              <a:gd name="connsiteX3-63" fmla="*/ 0 w 4867070"/>
              <a:gd name="connsiteY3-64" fmla="*/ 5152904 h 5164478"/>
              <a:gd name="connsiteX0-65" fmla="*/ 0 w 4884843"/>
              <a:gd name="connsiteY0-66" fmla="*/ 5188447 h 5188447"/>
              <a:gd name="connsiteX1-67" fmla="*/ 4861694 w 4884843"/>
              <a:gd name="connsiteY1-68" fmla="*/ 0 h 5188447"/>
              <a:gd name="connsiteX2-69" fmla="*/ 4884843 w 4884843"/>
              <a:gd name="connsiteY2-70" fmla="*/ 5164478 h 5188447"/>
              <a:gd name="connsiteX3-71" fmla="*/ 0 w 4884843"/>
              <a:gd name="connsiteY3-72" fmla="*/ 5188447 h 5188447"/>
              <a:gd name="connsiteX0-73" fmla="*/ 0 w 4861694"/>
              <a:gd name="connsiteY0-74" fmla="*/ 5188447 h 5188447"/>
              <a:gd name="connsiteX1-75" fmla="*/ 4861694 w 4861694"/>
              <a:gd name="connsiteY1-76" fmla="*/ 0 h 5188447"/>
              <a:gd name="connsiteX2-77" fmla="*/ 4849299 w 4861694"/>
              <a:gd name="connsiteY2-78" fmla="*/ 5182251 h 5188447"/>
              <a:gd name="connsiteX3-79" fmla="*/ 0 w 4861694"/>
              <a:gd name="connsiteY3-80" fmla="*/ 5188447 h 5188447"/>
              <a:gd name="connsiteX0-81" fmla="*/ 0 w 4875644"/>
              <a:gd name="connsiteY0-82" fmla="*/ 5188447 h 5199465"/>
              <a:gd name="connsiteX1-83" fmla="*/ 4861694 w 4875644"/>
              <a:gd name="connsiteY1-84" fmla="*/ 0 h 5199465"/>
              <a:gd name="connsiteX2-85" fmla="*/ 4875118 w 4875644"/>
              <a:gd name="connsiteY2-86" fmla="*/ 5199465 h 5199465"/>
              <a:gd name="connsiteX3-87" fmla="*/ 0 w 4875644"/>
              <a:gd name="connsiteY3-88" fmla="*/ 5188447 h 5199465"/>
              <a:gd name="connsiteX0-89" fmla="*/ 0 w 4875936"/>
              <a:gd name="connsiteY0-90" fmla="*/ 5214268 h 5225286"/>
              <a:gd name="connsiteX1-91" fmla="*/ 4870305 w 4875936"/>
              <a:gd name="connsiteY1-92" fmla="*/ 0 h 5225286"/>
              <a:gd name="connsiteX2-93" fmla="*/ 4875118 w 4875936"/>
              <a:gd name="connsiteY2-94" fmla="*/ 5225286 h 5225286"/>
              <a:gd name="connsiteX3-95" fmla="*/ 0 w 4875936"/>
              <a:gd name="connsiteY3-96" fmla="*/ 5214268 h 5225286"/>
              <a:gd name="connsiteX0-97" fmla="*/ 0 w 4870304"/>
              <a:gd name="connsiteY0-98" fmla="*/ 5214268 h 5216678"/>
              <a:gd name="connsiteX1-99" fmla="*/ 4870305 w 4870304"/>
              <a:gd name="connsiteY1-100" fmla="*/ 0 h 5216678"/>
              <a:gd name="connsiteX2-101" fmla="*/ 4866513 w 4870304"/>
              <a:gd name="connsiteY2-102" fmla="*/ 5216678 h 5216678"/>
              <a:gd name="connsiteX3-103" fmla="*/ 0 w 4870304"/>
              <a:gd name="connsiteY3-104" fmla="*/ 5214268 h 5216678"/>
            </a:gdLst>
            <a:ahLst/>
            <a:cxnLst>
              <a:cxn ang="0">
                <a:pos x="connsiteX0-1" y="connsiteY0-2"/>
              </a:cxn>
              <a:cxn ang="0">
                <a:pos x="connsiteX1-3" y="connsiteY1-4"/>
              </a:cxn>
              <a:cxn ang="0">
                <a:pos x="connsiteX2-5" y="connsiteY2-6"/>
              </a:cxn>
              <a:cxn ang="0">
                <a:pos x="connsiteX3-7" y="connsiteY3-8"/>
              </a:cxn>
            </a:cxnLst>
            <a:rect l="l" t="t" r="r" b="b"/>
            <a:pathLst>
              <a:path w="4870304" h="5216678">
                <a:moveTo>
                  <a:pt x="0" y="5214268"/>
                </a:moveTo>
                <a:lnTo>
                  <a:pt x="4870305" y="0"/>
                </a:lnTo>
                <a:cubicBezTo>
                  <a:pt x="4866173" y="1727417"/>
                  <a:pt x="4870645" y="3489261"/>
                  <a:pt x="4866513" y="5216678"/>
                </a:cubicBezTo>
                <a:lnTo>
                  <a:pt x="0" y="5214268"/>
                </a:lnTo>
                <a:close/>
              </a:path>
            </a:pathLst>
          </a:custGeom>
          <a:gradFill flip="none" rotWithShape="1">
            <a:gsLst>
              <a:gs pos="91000">
                <a:schemeClr val="accent2"/>
              </a:gs>
              <a:gs pos="17000">
                <a:schemeClr val="accent1"/>
              </a:gs>
            </a:gsLst>
            <a:lin ang="4200000" scaled="0"/>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rgbClr val="000000"/>
              </a:solidFill>
              <a:effectLst/>
              <a:uLnTx/>
              <a:uFillTx/>
              <a:latin typeface="iekie jianheiti" panose="020F0502020204030204"/>
              <a:cs typeface="+mn-ea"/>
              <a:sym typeface="+mn-lt"/>
            </a:endParaRPr>
          </a:p>
        </p:txBody>
      </p:sp>
      <p:sp>
        <p:nvSpPr>
          <p:cNvPr id="4" name="直角三角形 3"/>
          <p:cNvSpPr/>
          <p:nvPr/>
        </p:nvSpPr>
        <p:spPr>
          <a:xfrm rot="10800000">
            <a:off x="9532307" y="0"/>
            <a:ext cx="2659693" cy="884876"/>
          </a:xfrm>
          <a:prstGeom prst="rtTriangle">
            <a:avLst/>
          </a:pr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5" name="PA-平行四边形 17"/>
          <p:cNvSpPr/>
          <p:nvPr>
            <p:custDataLst>
              <p:tags r:id="rId1"/>
            </p:custDataLst>
          </p:nvPr>
        </p:nvSpPr>
        <p:spPr>
          <a:xfrm>
            <a:off x="1123003" y="0"/>
            <a:ext cx="3328029" cy="265471"/>
          </a:xfrm>
          <a:prstGeom prst="parallelogram">
            <a:avLst>
              <a:gd name="adj" fmla="val 61800"/>
            </a:avLst>
          </a:pr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8" name="组合 27"/>
          <p:cNvGrpSpPr/>
          <p:nvPr/>
        </p:nvGrpSpPr>
        <p:grpSpPr>
          <a:xfrm>
            <a:off x="480695" y="1308100"/>
            <a:ext cx="4793615" cy="508000"/>
            <a:chOff x="978915" y="2076831"/>
            <a:chExt cx="2976880" cy="507831"/>
          </a:xfrm>
        </p:grpSpPr>
        <p:sp>
          <p:nvSpPr>
            <p:cNvPr id="26" name="圆角矩形 25"/>
            <p:cNvSpPr/>
            <p:nvPr/>
          </p:nvSpPr>
          <p:spPr>
            <a:xfrm>
              <a:off x="1447062" y="2076831"/>
              <a:ext cx="2040556"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978915" y="2130691"/>
              <a:ext cx="2976880" cy="398647"/>
            </a:xfrm>
            <a:prstGeom prst="rect">
              <a:avLst/>
            </a:prstGeom>
            <a:noFill/>
          </p:spPr>
          <p:txBody>
            <a:bodyPr wrap="square" rtlCol="0">
              <a:spAutoFit/>
            </a:bodyPr>
            <a:lstStyle/>
            <a:p>
              <a:pPr algn="ctr"/>
              <a:r>
                <a:rPr lang="zh-CN" altLang="en-US" sz="2000" b="1" smtClean="0">
                  <a:solidFill>
                    <a:schemeClr val="bg1"/>
                  </a:solidFill>
                  <a:latin typeface="微软雅黑" panose="020B0503020204020204" pitchFamily="34" charset="-122"/>
                  <a:ea typeface="微软雅黑" panose="020B0503020204020204" pitchFamily="34" charset="-122"/>
                </a:rPr>
                <a:t>一、任务实施</a:t>
              </a: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2" name="矩形 1"/>
          <p:cNvSpPr/>
          <p:nvPr/>
        </p:nvSpPr>
        <p:spPr>
          <a:xfrm>
            <a:off x="1669643" y="1966915"/>
            <a:ext cx="8979775" cy="1938020"/>
          </a:xfrm>
          <a:prstGeom prst="rect">
            <a:avLst/>
          </a:prstGeom>
        </p:spPr>
        <p:txBody>
          <a:bodyPr wrap="square">
            <a:spAutoFit/>
          </a:bodyPr>
          <a:lstStyle/>
          <a:p>
            <a:pPr indent="304800">
              <a:lnSpc>
                <a:spcPct val="200000"/>
              </a:lnSpc>
            </a:pPr>
            <a:r>
              <a:rPr lang="en-US" altLang="zh-CN" sz="2000" dirty="0">
                <a:latin typeface="微软雅黑" panose="020B0503020204020204" pitchFamily="34" charset="-122"/>
                <a:ea typeface="微软雅黑" panose="020B0503020204020204" pitchFamily="34" charset="-122"/>
              </a:rPr>
              <a:t>   </a:t>
            </a:r>
            <a:r>
              <a:rPr lang="zh-CN" altLang="en-US" sz="2000" dirty="0">
                <a:latin typeface="微软雅黑" panose="020B0503020204020204" pitchFamily="34" charset="-122"/>
                <a:ea typeface="微软雅黑" panose="020B0503020204020204" pitchFamily="34" charset="-122"/>
              </a:rPr>
              <a:t>下载并打开素材，以提供的图片为素材，为某宠物用品抖音店铺设计猫粮商品主图。提取商品包装上的颜色制作分色背景与商品图片呼应，添加商品名称以及产品卖点等信息来突出商品优势，如图所示。</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8989695" y="286385"/>
            <a:ext cx="3855720" cy="583565"/>
          </a:xfrm>
          <a:prstGeom prst="rect">
            <a:avLst/>
          </a:prstGeom>
        </p:spPr>
        <p:txBody>
          <a:bodyPr wrap="square">
            <a:spAutoFit/>
          </a:bodyPr>
          <a:lstStyle/>
          <a:p>
            <a:pPr lvl="0">
              <a:defRPr/>
            </a:pPr>
            <a:r>
              <a:rPr lang="zh-CN" altLang="en-US" sz="3200" b="1">
                <a:solidFill>
                  <a:srgbClr val="000000">
                    <a:lumMod val="75000"/>
                    <a:lumOff val="25000"/>
                  </a:srgbClr>
                </a:solidFill>
                <a:latin typeface="微软雅黑" panose="020B0503020204020204" pitchFamily="34" charset="-122"/>
                <a:ea typeface="微软雅黑" panose="020B0503020204020204" pitchFamily="34" charset="-122"/>
                <a:cs typeface="+mn-ea"/>
                <a:sym typeface="+mn-lt"/>
              </a:rPr>
              <a:t>挖掘宝贝卖点</a:t>
            </a:r>
            <a:endParaRPr lang="zh-CN" altLang="zh-CN"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grpSp>
        <p:nvGrpSpPr>
          <p:cNvPr id="28" name="组合 27"/>
          <p:cNvGrpSpPr/>
          <p:nvPr/>
        </p:nvGrpSpPr>
        <p:grpSpPr>
          <a:xfrm>
            <a:off x="235585" y="716915"/>
            <a:ext cx="4793615" cy="508000"/>
            <a:chOff x="978915" y="2076831"/>
            <a:chExt cx="2976880" cy="507831"/>
          </a:xfrm>
        </p:grpSpPr>
        <p:sp>
          <p:nvSpPr>
            <p:cNvPr id="26" name="圆角矩形 25"/>
            <p:cNvSpPr/>
            <p:nvPr/>
          </p:nvSpPr>
          <p:spPr>
            <a:xfrm>
              <a:off x="1447062" y="2076831"/>
              <a:ext cx="2040556"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978915" y="2130691"/>
              <a:ext cx="2976880" cy="398647"/>
            </a:xfrm>
            <a:prstGeom prst="rect">
              <a:avLst/>
            </a:prstGeom>
            <a:noFill/>
          </p:spPr>
          <p:txBody>
            <a:bodyPr wrap="square" rtlCol="0">
              <a:spAutoFit/>
            </a:bodyPr>
            <a:lstStyle/>
            <a:p>
              <a:pPr algn="ctr"/>
              <a:r>
                <a:rPr lang="zh-CN" altLang="en-US" sz="2000" b="1" smtClean="0">
                  <a:solidFill>
                    <a:schemeClr val="bg1"/>
                  </a:solidFill>
                  <a:latin typeface="微软雅黑" panose="020B0503020204020204" pitchFamily="34" charset="-122"/>
                  <a:ea typeface="微软雅黑" panose="020B0503020204020204" pitchFamily="34" charset="-122"/>
                </a:rPr>
                <a:t>一、任务实施</a:t>
              </a: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pic>
        <p:nvPicPr>
          <p:cNvPr id="543" name="图片 543" descr="/private/var/folders/8s/ld7db4rs0sl2l3vdvr2q0v6m0000gn/T/com.kingsoft.wpsoffice.mac/picturecompress_20230825100624/output_1.jpgoutput_1"/>
          <p:cNvPicPr>
            <a:picLocks noChangeAspect="1"/>
          </p:cNvPicPr>
          <p:nvPr/>
        </p:nvPicPr>
        <p:blipFill>
          <a:blip r:embed="rId4">
            <a:lum bright="6000"/>
          </a:blip>
          <a:stretch>
            <a:fillRect/>
          </a:stretch>
        </p:blipFill>
        <p:spPr>
          <a:xfrm rot="5400000">
            <a:off x="2222818" y="1535748"/>
            <a:ext cx="1415415" cy="1062355"/>
          </a:xfrm>
          <a:prstGeom prst="rect">
            <a:avLst/>
          </a:prstGeom>
        </p:spPr>
      </p:pic>
      <p:pic>
        <p:nvPicPr>
          <p:cNvPr id="553" name="图片 553" descr="4411692929468_.pic"/>
          <p:cNvPicPr>
            <a:picLocks noChangeAspect="1"/>
          </p:cNvPicPr>
          <p:nvPr/>
        </p:nvPicPr>
        <p:blipFill>
          <a:blip r:embed="rId5"/>
          <a:stretch>
            <a:fillRect/>
          </a:stretch>
        </p:blipFill>
        <p:spPr>
          <a:xfrm>
            <a:off x="439103" y="1360488"/>
            <a:ext cx="1069975" cy="1433195"/>
          </a:xfrm>
          <a:prstGeom prst="rect">
            <a:avLst/>
          </a:prstGeom>
        </p:spPr>
      </p:pic>
      <p:pic>
        <p:nvPicPr>
          <p:cNvPr id="556" name="图片 556" descr="截屏2023-08-25 上午11.47.48"/>
          <p:cNvPicPr>
            <a:picLocks noChangeAspect="1"/>
          </p:cNvPicPr>
          <p:nvPr/>
        </p:nvPicPr>
        <p:blipFill>
          <a:blip r:embed="rId6"/>
          <a:stretch>
            <a:fillRect/>
          </a:stretch>
        </p:blipFill>
        <p:spPr>
          <a:xfrm>
            <a:off x="4451350" y="1378903"/>
            <a:ext cx="1064260" cy="1423035"/>
          </a:xfrm>
          <a:prstGeom prst="rect">
            <a:avLst/>
          </a:prstGeom>
        </p:spPr>
      </p:pic>
      <p:sp>
        <p:nvSpPr>
          <p:cNvPr id="4" name="加号 3"/>
          <p:cNvSpPr/>
          <p:nvPr/>
        </p:nvSpPr>
        <p:spPr>
          <a:xfrm>
            <a:off x="1595755" y="1776730"/>
            <a:ext cx="750570" cy="713105"/>
          </a:xfrm>
          <a:prstGeom prst="mathPlus">
            <a:avLst/>
          </a:prstGeom>
          <a:solidFill>
            <a:schemeClr val="tx1"/>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5" name="加号 4"/>
          <p:cNvSpPr/>
          <p:nvPr/>
        </p:nvSpPr>
        <p:spPr>
          <a:xfrm>
            <a:off x="3581400" y="1734820"/>
            <a:ext cx="750570" cy="713105"/>
          </a:xfrm>
          <a:prstGeom prst="mathPlus">
            <a:avLst/>
          </a:prstGeom>
          <a:solidFill>
            <a:schemeClr val="tx1"/>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pic>
        <p:nvPicPr>
          <p:cNvPr id="6" name="图片 508" descr="C:/Users/hanjing/Desktop/微信图片_20250123225346.jpg微信图片_20250123225346"/>
          <p:cNvPicPr>
            <a:picLocks noChangeAspect="1"/>
          </p:cNvPicPr>
          <p:nvPr/>
        </p:nvPicPr>
        <p:blipFill>
          <a:blip r:embed="rId7"/>
          <a:srcRect t="89" b="89"/>
          <a:stretch>
            <a:fillRect/>
          </a:stretch>
        </p:blipFill>
        <p:spPr>
          <a:xfrm>
            <a:off x="1800225" y="3763645"/>
            <a:ext cx="2393315" cy="2230755"/>
          </a:xfrm>
          <a:prstGeom prst="rect">
            <a:avLst/>
          </a:prstGeom>
          <a:ln>
            <a:solidFill>
              <a:schemeClr val="bg1"/>
            </a:solidFill>
          </a:ln>
        </p:spPr>
      </p:pic>
      <p:sp>
        <p:nvSpPr>
          <p:cNvPr id="7" name="等于号 6"/>
          <p:cNvSpPr/>
          <p:nvPr/>
        </p:nvSpPr>
        <p:spPr>
          <a:xfrm rot="5400000">
            <a:off x="2611120" y="2965450"/>
            <a:ext cx="713105" cy="600710"/>
          </a:xfrm>
          <a:prstGeom prst="mathEqual">
            <a:avLst/>
          </a:prstGeom>
          <a:solidFill>
            <a:schemeClr val="tx1"/>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tx1"/>
              </a:solidFill>
            </a:endParaRPr>
          </a:p>
        </p:txBody>
      </p:sp>
      <p:sp>
        <p:nvSpPr>
          <p:cNvPr id="3" name="矩形 2"/>
          <p:cNvSpPr/>
          <p:nvPr/>
        </p:nvSpPr>
        <p:spPr>
          <a:xfrm>
            <a:off x="5982335" y="683260"/>
            <a:ext cx="5304155" cy="6174740"/>
          </a:xfrm>
          <a:prstGeom prst="rect">
            <a:avLst/>
          </a:prstGeom>
        </p:spPr>
        <p:txBody>
          <a:bodyPr wrap="square">
            <a:noAutofit/>
          </a:bodyPr>
          <a:lstStyle/>
          <a:p>
            <a:pPr indent="304800">
              <a:lnSpc>
                <a:spcPct val="200000"/>
              </a:lnSpc>
            </a:pPr>
            <a:r>
              <a:rPr lang="en-US" altLang="zh-CN" sz="2000" dirty="0">
                <a:latin typeface="微软雅黑" panose="020B0503020204020204" pitchFamily="34" charset="-122"/>
                <a:ea typeface="微软雅黑" panose="020B0503020204020204" pitchFamily="34" charset="-122"/>
              </a:rPr>
              <a:t>1.</a:t>
            </a:r>
            <a:r>
              <a:rPr lang="zh-CN" altLang="en-US" sz="2000" dirty="0">
                <a:latin typeface="微软雅黑" panose="020B0503020204020204" pitchFamily="34" charset="-122"/>
                <a:ea typeface="微软雅黑" panose="020B0503020204020204" pitchFamily="34" charset="-122"/>
              </a:rPr>
              <a:t>主图尺寸</a:t>
            </a:r>
            <a:r>
              <a:rPr lang="en-US" altLang="zh-CN" sz="2000" dirty="0">
                <a:latin typeface="微软雅黑" panose="020B0503020204020204" pitchFamily="34" charset="-122"/>
                <a:ea typeface="微软雅黑" panose="020B0503020204020204" pitchFamily="34" charset="-122"/>
              </a:rPr>
              <a:t>800px*800px</a:t>
            </a:r>
            <a:r>
              <a:rPr lang="zh-CN" altLang="en-US" sz="2000" dirty="0">
                <a:latin typeface="微软雅黑" panose="020B0503020204020204" pitchFamily="34" charset="-122"/>
                <a:ea typeface="微软雅黑" panose="020B0503020204020204" pitchFamily="34" charset="-122"/>
              </a:rPr>
              <a:t>，使用矩形工具绘制背景块，扣取商品素材图片放入</a:t>
            </a:r>
          </a:p>
          <a:p>
            <a:pPr indent="304800">
              <a:lnSpc>
                <a:spcPct val="200000"/>
              </a:lnSpc>
            </a:pPr>
            <a:r>
              <a:rPr lang="en-US" altLang="zh-CN" sz="2000" dirty="0">
                <a:latin typeface="微软雅黑" panose="020B0503020204020204" pitchFamily="34" charset="-122"/>
                <a:ea typeface="微软雅黑" panose="020B0503020204020204" pitchFamily="34" charset="-122"/>
              </a:rPr>
              <a:t>2.</a:t>
            </a:r>
            <a:r>
              <a:rPr lang="zh-CN" altLang="en-US" sz="2000" dirty="0">
                <a:latin typeface="微软雅黑" panose="020B0503020204020204" pitchFamily="34" charset="-122"/>
                <a:ea typeface="微软雅黑" panose="020B0503020204020204" pitchFamily="34" charset="-122"/>
              </a:rPr>
              <a:t>添加品牌</a:t>
            </a:r>
            <a:r>
              <a:rPr lang="en-US" altLang="zh-CN" sz="2000" dirty="0">
                <a:latin typeface="微软雅黑" panose="020B0503020204020204" pitchFamily="34" charset="-122"/>
                <a:ea typeface="微软雅黑" panose="020B0503020204020204" pitchFamily="34" charset="-122"/>
              </a:rPr>
              <a:t>logo</a:t>
            </a:r>
            <a:r>
              <a:rPr lang="zh-CN" altLang="en-US" sz="2000" dirty="0">
                <a:latin typeface="微软雅黑" panose="020B0503020204020204" pitchFamily="34" charset="-122"/>
                <a:ea typeface="微软雅黑" panose="020B0503020204020204" pitchFamily="34" charset="-122"/>
              </a:rPr>
              <a:t>，输入产品名称和产品卖点相关文字</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导入裂纹素材为</a:t>
            </a:r>
            <a:r>
              <a:rPr lang="en-US" altLang="zh-CN" sz="2000" dirty="0">
                <a:latin typeface="微软雅黑" panose="020B0503020204020204" pitchFamily="34" charset="-122"/>
                <a:ea typeface="微软雅黑" panose="020B0503020204020204" pitchFamily="34" charset="-122"/>
              </a:rPr>
              <a:t>“FRESH”</a:t>
            </a:r>
            <a:r>
              <a:rPr lang="zh-CN" altLang="en-US" sz="2000" dirty="0">
                <a:latin typeface="微软雅黑" panose="020B0503020204020204" pitchFamily="34" charset="-122"/>
                <a:ea typeface="微软雅黑" panose="020B0503020204020204" pitchFamily="34" charset="-122"/>
              </a:rPr>
              <a:t>设置图层的混合模式</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变暗</a:t>
            </a:r>
          </a:p>
          <a:p>
            <a:pPr indent="304800">
              <a:lnSpc>
                <a:spcPct val="200000"/>
              </a:lnSpc>
            </a:pPr>
            <a:r>
              <a:rPr lang="en-US" altLang="zh-CN" sz="2000" dirty="0">
                <a:latin typeface="微软雅黑" panose="020B0503020204020204" pitchFamily="34" charset="-122"/>
                <a:ea typeface="微软雅黑" panose="020B0503020204020204" pitchFamily="34" charset="-122"/>
              </a:rPr>
              <a:t>3.</a:t>
            </a:r>
            <a:r>
              <a:rPr lang="zh-CN" altLang="en-US" sz="2000" dirty="0">
                <a:latin typeface="微软雅黑" panose="020B0503020204020204" pitchFamily="34" charset="-122"/>
                <a:ea typeface="微软雅黑" panose="020B0503020204020204" pitchFamily="34" charset="-122"/>
              </a:rPr>
              <a:t>使用椭圆工具、钢笔工具等绘制代表消化系统、免疫力、肌肉骨骼的图标，并使用椭圆路径输入外层圆形文本</a:t>
            </a:r>
          </a:p>
          <a:p>
            <a:pPr indent="304800">
              <a:lnSpc>
                <a:spcPct val="200000"/>
              </a:lnSpc>
            </a:pPr>
            <a:r>
              <a:rPr lang="en-US" altLang="zh-CN" sz="2000" dirty="0">
                <a:latin typeface="微软雅黑" panose="020B0503020204020204" pitchFamily="34" charset="-122"/>
                <a:ea typeface="微软雅黑" panose="020B0503020204020204" pitchFamily="34" charset="-122"/>
              </a:rPr>
              <a:t>4.</a:t>
            </a:r>
            <a:r>
              <a:rPr lang="zh-CN" altLang="en-US" sz="2000" dirty="0">
                <a:latin typeface="微软雅黑" panose="020B0503020204020204" pitchFamily="34" charset="-122"/>
                <a:ea typeface="微软雅黑" panose="020B0503020204020204" pitchFamily="34" charset="-122"/>
              </a:rPr>
              <a:t>使用矩形工具绘制所需的形状并输入相关文字</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文本框 26"/>
          <p:cNvSpPr txBox="1"/>
          <p:nvPr/>
        </p:nvSpPr>
        <p:spPr>
          <a:xfrm>
            <a:off x="-1009650" y="2664460"/>
            <a:ext cx="13788390" cy="1478915"/>
          </a:xfrm>
          <a:prstGeom prst="rect">
            <a:avLst/>
          </a:prstGeom>
          <a:noFill/>
        </p:spPr>
        <p:txBody>
          <a:bodyPr wrap="square" rtlCol="0">
            <a:noAutofit/>
          </a:bodyPr>
          <a:lstStyle/>
          <a:p>
            <a:pPr algn="ctr"/>
            <a:r>
              <a:rPr lang="zh-CN" altLang="en-US" sz="7200" b="1" smtClean="0">
                <a:solidFill>
                  <a:schemeClr val="bg1"/>
                </a:solidFill>
                <a:uFillTx/>
                <a:latin typeface="微软雅黑" panose="020B0503020204020204" pitchFamily="34" charset="-122"/>
                <a:ea typeface="微软雅黑" panose="020B0503020204020204" pitchFamily="34" charset="-122"/>
              </a:rPr>
              <a:t>三、详情页的作用</a:t>
            </a:r>
          </a:p>
        </p:txBody>
      </p:sp>
      <p:sp>
        <p:nvSpPr>
          <p:cNvPr id="2" name="文本框 1"/>
          <p:cNvSpPr txBox="1"/>
          <p:nvPr/>
        </p:nvSpPr>
        <p:spPr>
          <a:xfrm>
            <a:off x="-882650" y="2791460"/>
            <a:ext cx="13788390" cy="1478915"/>
          </a:xfrm>
          <a:prstGeom prst="rect">
            <a:avLst/>
          </a:prstGeom>
          <a:noFill/>
        </p:spPr>
        <p:txBody>
          <a:bodyPr wrap="square" rtlCol="0">
            <a:noAutofit/>
          </a:bodyPr>
          <a:lstStyle/>
          <a:p>
            <a:pPr algn="ctr"/>
            <a:r>
              <a:rPr lang="zh-CN" altLang="en-US" sz="7200" b="1" smtClean="0">
                <a:solidFill>
                  <a:schemeClr val="bg1"/>
                </a:solidFill>
                <a:uFillTx/>
                <a:latin typeface="微软雅黑" panose="020B0503020204020204" pitchFamily="34" charset="-122"/>
                <a:ea typeface="微软雅黑" panose="020B0503020204020204" pitchFamily="34" charset="-122"/>
              </a:rPr>
              <a:t>二详情页的重要性</a:t>
            </a:r>
          </a:p>
        </p:txBody>
      </p:sp>
      <p:sp>
        <p:nvSpPr>
          <p:cNvPr id="3" name="文本框 2"/>
          <p:cNvSpPr txBox="1"/>
          <p:nvPr/>
        </p:nvSpPr>
        <p:spPr>
          <a:xfrm>
            <a:off x="-1009650" y="2506980"/>
            <a:ext cx="13788390" cy="1478915"/>
          </a:xfrm>
          <a:prstGeom prst="rect">
            <a:avLst/>
          </a:prstGeom>
          <a:noFill/>
        </p:spPr>
        <p:txBody>
          <a:bodyPr wrap="square" rtlCol="0">
            <a:noAutofit/>
          </a:bodyPr>
          <a:lstStyle/>
          <a:p>
            <a:pPr algn="ctr"/>
            <a:r>
              <a:rPr lang="zh-CN" altLang="en-US" sz="7200" b="1" smtClean="0">
                <a:solidFill>
                  <a:schemeClr val="tx1"/>
                </a:solidFill>
                <a:uFillTx/>
                <a:latin typeface="微软雅黑" panose="020B0503020204020204" pitchFamily="34" charset="-122"/>
                <a:ea typeface="微软雅黑" panose="020B0503020204020204" pitchFamily="34" charset="-122"/>
              </a:rPr>
              <a:t>二、设计理念</a:t>
            </a:r>
          </a:p>
        </p:txBody>
      </p:sp>
      <p:sp>
        <p:nvSpPr>
          <p:cNvPr id="18" name="Rectangle 7"/>
          <p:cNvSpPr/>
          <p:nvPr/>
        </p:nvSpPr>
        <p:spPr>
          <a:xfrm rot="16200000" flipH="1" flipV="1">
            <a:off x="4379306" y="189950"/>
            <a:ext cx="2288744" cy="11047355"/>
          </a:xfrm>
          <a:custGeom>
            <a:avLst/>
            <a:gdLst>
              <a:gd name="connsiteX0" fmla="*/ 0 w 363073"/>
              <a:gd name="connsiteY0" fmla="*/ 0 h 2571749"/>
              <a:gd name="connsiteX1" fmla="*/ 363073 w 363073"/>
              <a:gd name="connsiteY1" fmla="*/ 0 h 2571749"/>
              <a:gd name="connsiteX2" fmla="*/ 363073 w 363073"/>
              <a:gd name="connsiteY2" fmla="*/ 2571749 h 2571749"/>
              <a:gd name="connsiteX3" fmla="*/ 0 w 363073"/>
              <a:gd name="connsiteY3" fmla="*/ 2571749 h 2571749"/>
              <a:gd name="connsiteX4" fmla="*/ 0 w 363073"/>
              <a:gd name="connsiteY4" fmla="*/ 0 h 2571749"/>
              <a:gd name="connsiteX0-1" fmla="*/ 0 w 363073"/>
              <a:gd name="connsiteY0-2" fmla="*/ 2571749 h 2571749"/>
              <a:gd name="connsiteX1-3" fmla="*/ 363073 w 363073"/>
              <a:gd name="connsiteY1-4" fmla="*/ 0 h 2571749"/>
              <a:gd name="connsiteX2-5" fmla="*/ 363073 w 363073"/>
              <a:gd name="connsiteY2-6" fmla="*/ 2571749 h 2571749"/>
              <a:gd name="connsiteX3-7" fmla="*/ 0 w 363073"/>
              <a:gd name="connsiteY3-8" fmla="*/ 2571749 h 2571749"/>
              <a:gd name="connsiteX0-9" fmla="*/ 0 w 2261321"/>
              <a:gd name="connsiteY0-10" fmla="*/ 5152904 h 5152904"/>
              <a:gd name="connsiteX1-11" fmla="*/ 2261321 w 2261321"/>
              <a:gd name="connsiteY1-12" fmla="*/ 0 h 5152904"/>
              <a:gd name="connsiteX2-13" fmla="*/ 2261321 w 2261321"/>
              <a:gd name="connsiteY2-14" fmla="*/ 2571749 h 5152904"/>
              <a:gd name="connsiteX3-15" fmla="*/ 0 w 2261321"/>
              <a:gd name="connsiteY3-16" fmla="*/ 5152904 h 5152904"/>
              <a:gd name="connsiteX0-17" fmla="*/ 0 w 2284470"/>
              <a:gd name="connsiteY0-18" fmla="*/ 5152904 h 5164478"/>
              <a:gd name="connsiteX1-19" fmla="*/ 2261321 w 2284470"/>
              <a:gd name="connsiteY1-20" fmla="*/ 0 h 5164478"/>
              <a:gd name="connsiteX2-21" fmla="*/ 2284470 w 2284470"/>
              <a:gd name="connsiteY2-22" fmla="*/ 5164478 h 5164478"/>
              <a:gd name="connsiteX3-23" fmla="*/ 0 w 2284470"/>
              <a:gd name="connsiteY3-24" fmla="*/ 5152904 h 5164478"/>
              <a:gd name="connsiteX0-25" fmla="*/ 0 w 3800753"/>
              <a:gd name="connsiteY0-26" fmla="*/ 5129755 h 5164478"/>
              <a:gd name="connsiteX1-27" fmla="*/ 3777604 w 3800753"/>
              <a:gd name="connsiteY1-28" fmla="*/ 0 h 5164478"/>
              <a:gd name="connsiteX2-29" fmla="*/ 3800753 w 3800753"/>
              <a:gd name="connsiteY2-30" fmla="*/ 5164478 h 5164478"/>
              <a:gd name="connsiteX3-31" fmla="*/ 0 w 3800753"/>
              <a:gd name="connsiteY3-32" fmla="*/ 5129755 h 5164478"/>
              <a:gd name="connsiteX0-33" fmla="*/ 0 w 4066970"/>
              <a:gd name="connsiteY0-34" fmla="*/ 5152904 h 5164478"/>
              <a:gd name="connsiteX1-35" fmla="*/ 4043821 w 4066970"/>
              <a:gd name="connsiteY1-36" fmla="*/ 0 h 5164478"/>
              <a:gd name="connsiteX2-37" fmla="*/ 4066970 w 4066970"/>
              <a:gd name="connsiteY2-38" fmla="*/ 5164478 h 5164478"/>
              <a:gd name="connsiteX3-39" fmla="*/ 0 w 4066970"/>
              <a:gd name="connsiteY3-40" fmla="*/ 5152904 h 5164478"/>
              <a:gd name="connsiteX0-41" fmla="*/ 0 w 4130470"/>
              <a:gd name="connsiteY0-42" fmla="*/ 5152904 h 5164478"/>
              <a:gd name="connsiteX1-43" fmla="*/ 4107321 w 4130470"/>
              <a:gd name="connsiteY1-44" fmla="*/ 0 h 5164478"/>
              <a:gd name="connsiteX2-45" fmla="*/ 4130470 w 4130470"/>
              <a:gd name="connsiteY2-46" fmla="*/ 5164478 h 5164478"/>
              <a:gd name="connsiteX3-47" fmla="*/ 0 w 4130470"/>
              <a:gd name="connsiteY3-48" fmla="*/ 5152904 h 5164478"/>
              <a:gd name="connsiteX0-49" fmla="*/ 0 w 4867070"/>
              <a:gd name="connsiteY0-50" fmla="*/ 5152904 h 5164478"/>
              <a:gd name="connsiteX1-51" fmla="*/ 4843921 w 4867070"/>
              <a:gd name="connsiteY1-52" fmla="*/ 0 h 5164478"/>
              <a:gd name="connsiteX2-53" fmla="*/ 4867070 w 4867070"/>
              <a:gd name="connsiteY2-54" fmla="*/ 5164478 h 5164478"/>
              <a:gd name="connsiteX3-55" fmla="*/ 0 w 4867070"/>
              <a:gd name="connsiteY3-56" fmla="*/ 5152904 h 5164478"/>
              <a:gd name="connsiteX0-57" fmla="*/ 0 w 4867070"/>
              <a:gd name="connsiteY0-58" fmla="*/ 5152904 h 5164478"/>
              <a:gd name="connsiteX1-59" fmla="*/ 4843921 w 4867070"/>
              <a:gd name="connsiteY1-60" fmla="*/ 0 h 5164478"/>
              <a:gd name="connsiteX2-61" fmla="*/ 4867070 w 4867070"/>
              <a:gd name="connsiteY2-62" fmla="*/ 5164478 h 5164478"/>
              <a:gd name="connsiteX3-63" fmla="*/ 0 w 4867070"/>
              <a:gd name="connsiteY3-64" fmla="*/ 5152904 h 5164478"/>
              <a:gd name="connsiteX0-65" fmla="*/ 0 w 4884843"/>
              <a:gd name="connsiteY0-66" fmla="*/ 5188447 h 5188447"/>
              <a:gd name="connsiteX1-67" fmla="*/ 4861694 w 4884843"/>
              <a:gd name="connsiteY1-68" fmla="*/ 0 h 5188447"/>
              <a:gd name="connsiteX2-69" fmla="*/ 4884843 w 4884843"/>
              <a:gd name="connsiteY2-70" fmla="*/ 5164478 h 5188447"/>
              <a:gd name="connsiteX3-71" fmla="*/ 0 w 4884843"/>
              <a:gd name="connsiteY3-72" fmla="*/ 5188447 h 5188447"/>
              <a:gd name="connsiteX0-73" fmla="*/ 0 w 4861694"/>
              <a:gd name="connsiteY0-74" fmla="*/ 5188447 h 5188447"/>
              <a:gd name="connsiteX1-75" fmla="*/ 4861694 w 4861694"/>
              <a:gd name="connsiteY1-76" fmla="*/ 0 h 5188447"/>
              <a:gd name="connsiteX2-77" fmla="*/ 4849299 w 4861694"/>
              <a:gd name="connsiteY2-78" fmla="*/ 5182251 h 5188447"/>
              <a:gd name="connsiteX3-79" fmla="*/ 0 w 4861694"/>
              <a:gd name="connsiteY3-80" fmla="*/ 5188447 h 5188447"/>
              <a:gd name="connsiteX0-81" fmla="*/ 0 w 4875644"/>
              <a:gd name="connsiteY0-82" fmla="*/ 5188447 h 5199465"/>
              <a:gd name="connsiteX1-83" fmla="*/ 4861694 w 4875644"/>
              <a:gd name="connsiteY1-84" fmla="*/ 0 h 5199465"/>
              <a:gd name="connsiteX2-85" fmla="*/ 4875118 w 4875644"/>
              <a:gd name="connsiteY2-86" fmla="*/ 5199465 h 5199465"/>
              <a:gd name="connsiteX3-87" fmla="*/ 0 w 4875644"/>
              <a:gd name="connsiteY3-88" fmla="*/ 5188447 h 5199465"/>
              <a:gd name="connsiteX0-89" fmla="*/ 0 w 4875936"/>
              <a:gd name="connsiteY0-90" fmla="*/ 5214268 h 5225286"/>
              <a:gd name="connsiteX1-91" fmla="*/ 4870305 w 4875936"/>
              <a:gd name="connsiteY1-92" fmla="*/ 0 h 5225286"/>
              <a:gd name="connsiteX2-93" fmla="*/ 4875118 w 4875936"/>
              <a:gd name="connsiteY2-94" fmla="*/ 5225286 h 5225286"/>
              <a:gd name="connsiteX3-95" fmla="*/ 0 w 4875936"/>
              <a:gd name="connsiteY3-96" fmla="*/ 5214268 h 5225286"/>
              <a:gd name="connsiteX0-97" fmla="*/ 0 w 4870304"/>
              <a:gd name="connsiteY0-98" fmla="*/ 5214268 h 5216678"/>
              <a:gd name="connsiteX1-99" fmla="*/ 4870305 w 4870304"/>
              <a:gd name="connsiteY1-100" fmla="*/ 0 h 5216678"/>
              <a:gd name="connsiteX2-101" fmla="*/ 4866513 w 4870304"/>
              <a:gd name="connsiteY2-102" fmla="*/ 5216678 h 5216678"/>
              <a:gd name="connsiteX3-103" fmla="*/ 0 w 4870304"/>
              <a:gd name="connsiteY3-104" fmla="*/ 5214268 h 5216678"/>
            </a:gdLst>
            <a:ahLst/>
            <a:cxnLst>
              <a:cxn ang="0">
                <a:pos x="connsiteX0-1" y="connsiteY0-2"/>
              </a:cxn>
              <a:cxn ang="0">
                <a:pos x="connsiteX1-3" y="connsiteY1-4"/>
              </a:cxn>
              <a:cxn ang="0">
                <a:pos x="connsiteX2-5" y="connsiteY2-6"/>
              </a:cxn>
              <a:cxn ang="0">
                <a:pos x="connsiteX3-7" y="connsiteY3-8"/>
              </a:cxn>
            </a:cxnLst>
            <a:rect l="l" t="t" r="r" b="b"/>
            <a:pathLst>
              <a:path w="4870304" h="5216678">
                <a:moveTo>
                  <a:pt x="0" y="5214268"/>
                </a:moveTo>
                <a:lnTo>
                  <a:pt x="4870305" y="0"/>
                </a:lnTo>
                <a:cubicBezTo>
                  <a:pt x="4866173" y="1727417"/>
                  <a:pt x="4870645" y="3489261"/>
                  <a:pt x="4866513" y="5216678"/>
                </a:cubicBezTo>
                <a:lnTo>
                  <a:pt x="0" y="5214268"/>
                </a:lnTo>
                <a:close/>
              </a:path>
            </a:pathLst>
          </a:custGeom>
          <a:gradFill flip="none" rotWithShape="1">
            <a:gsLst>
              <a:gs pos="91000">
                <a:schemeClr val="accent2"/>
              </a:gs>
              <a:gs pos="17000">
                <a:schemeClr val="accent1"/>
              </a:gs>
            </a:gsLst>
            <a:lin ang="4200000" scaled="0"/>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rgbClr val="000000"/>
              </a:solidFill>
              <a:effectLst/>
              <a:uLnTx/>
              <a:uFillTx/>
              <a:latin typeface="iekie jianheiti" panose="020F0502020204030204"/>
              <a:cs typeface="+mn-ea"/>
              <a:sym typeface="+mn-lt"/>
            </a:endParaRPr>
          </a:p>
        </p:txBody>
      </p:sp>
      <p:sp>
        <p:nvSpPr>
          <p:cNvPr id="4" name="直角三角形 3"/>
          <p:cNvSpPr/>
          <p:nvPr/>
        </p:nvSpPr>
        <p:spPr>
          <a:xfrm rot="10800000">
            <a:off x="9532307" y="0"/>
            <a:ext cx="2659693" cy="884876"/>
          </a:xfrm>
          <a:prstGeom prst="rtTriangle">
            <a:avLst/>
          </a:pr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5" name="PA-平行四边形 17"/>
          <p:cNvSpPr/>
          <p:nvPr>
            <p:custDataLst>
              <p:tags r:id="rId1"/>
            </p:custDataLst>
          </p:nvPr>
        </p:nvSpPr>
        <p:spPr>
          <a:xfrm>
            <a:off x="1123003" y="0"/>
            <a:ext cx="3328029" cy="265471"/>
          </a:xfrm>
          <a:prstGeom prst="parallelogram">
            <a:avLst>
              <a:gd name="adj" fmla="val 61800"/>
            </a:avLst>
          </a:pr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2" name="矩形 11"/>
          <p:cNvSpPr/>
          <p:nvPr/>
        </p:nvSpPr>
        <p:spPr>
          <a:xfrm>
            <a:off x="1223010" y="1155700"/>
            <a:ext cx="9868535" cy="2553335"/>
          </a:xfrm>
          <a:prstGeom prst="rect">
            <a:avLst/>
          </a:prstGeom>
        </p:spPr>
        <p:txBody>
          <a:bodyPr wrap="square">
            <a:spAutoFit/>
          </a:bodyPr>
          <a:lstStyle/>
          <a:p>
            <a:pPr marL="342900" indent="342265" fontAlgn="auto">
              <a:lnSpc>
                <a:spcPct val="200000"/>
              </a:lnSpc>
              <a:buFont typeface="Wingdings" panose="05000000000000000000" charset="0"/>
              <a:buChar char="l"/>
            </a:pPr>
            <a:r>
              <a:rPr lang="zh-CN" altLang="en-US" sz="2000" dirty="0">
                <a:latin typeface="微软雅黑" panose="020B0503020204020204" pitchFamily="34" charset="-122"/>
                <a:ea typeface="微软雅黑" panose="020B0503020204020204" pitchFamily="34" charset="-122"/>
              </a:rPr>
              <a:t>使用商品包装的颜色搭配主体色，文字内容使用白色和浅杏色</a:t>
            </a:r>
            <a:r>
              <a:rPr lang="en-US" altLang="zh-CN" sz="2000" dirty="0">
                <a:latin typeface="微软雅黑" panose="020B0503020204020204" pitchFamily="34" charset="-122"/>
                <a:ea typeface="微软雅黑" panose="020B0503020204020204" pitchFamily="34" charset="-122"/>
              </a:rPr>
              <a:t> </a:t>
            </a:r>
            <a:r>
              <a:rPr lang="zh-CN" altLang="en-US" sz="2000" dirty="0">
                <a:latin typeface="微软雅黑" panose="020B0503020204020204" pitchFamily="34" charset="-122"/>
                <a:ea typeface="微软雅黑" panose="020B0503020204020204" pitchFamily="34" charset="-122"/>
              </a:rPr>
              <a:t>，更好地突出了商品信息。</a:t>
            </a:r>
          </a:p>
          <a:p>
            <a:pPr marL="342900" indent="342265" fontAlgn="auto">
              <a:lnSpc>
                <a:spcPct val="200000"/>
              </a:lnSpc>
              <a:buFont typeface="Wingdings" panose="05000000000000000000" charset="0"/>
              <a:buChar char="l"/>
            </a:pPr>
            <a:r>
              <a:rPr lang="zh-CN" altLang="en-US" sz="2000" dirty="0">
                <a:latin typeface="微软雅黑" panose="020B0503020204020204" pitchFamily="34" charset="-122"/>
                <a:ea typeface="微软雅黑" panose="020B0503020204020204" pitchFamily="34" charset="-122"/>
              </a:rPr>
              <a:t>商品卖点和促销等文案内容遵循栅格设计系统排版，规范版面布局，使得文字内容便于阅读，规范规整。</a:t>
            </a:r>
          </a:p>
        </p:txBody>
      </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grpSp>
        <p:nvGrpSpPr>
          <p:cNvPr id="3" name="组合 2"/>
          <p:cNvGrpSpPr/>
          <p:nvPr/>
        </p:nvGrpSpPr>
        <p:grpSpPr>
          <a:xfrm>
            <a:off x="235585" y="516255"/>
            <a:ext cx="4793615" cy="508000"/>
            <a:chOff x="978915" y="2076831"/>
            <a:chExt cx="2976880" cy="507831"/>
          </a:xfrm>
        </p:grpSpPr>
        <p:sp>
          <p:nvSpPr>
            <p:cNvPr id="4" name="圆角矩形 3"/>
            <p:cNvSpPr/>
            <p:nvPr/>
          </p:nvSpPr>
          <p:spPr>
            <a:xfrm>
              <a:off x="1447062" y="2076831"/>
              <a:ext cx="2040556"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978915" y="2130691"/>
              <a:ext cx="2976880" cy="398647"/>
            </a:xfrm>
            <a:prstGeom prst="rect">
              <a:avLst/>
            </a:prstGeom>
            <a:noFill/>
          </p:spPr>
          <p:txBody>
            <a:bodyPr wrap="square" rtlCol="0">
              <a:spAutoFit/>
            </a:bodyPr>
            <a:lstStyle/>
            <a:p>
              <a:pPr algn="ctr"/>
              <a:r>
                <a:rPr lang="zh-CN" altLang="en-US" sz="2000" b="1" smtClean="0">
                  <a:solidFill>
                    <a:schemeClr val="bg1"/>
                  </a:solidFill>
                  <a:latin typeface="微软雅黑" panose="020B0503020204020204" pitchFamily="34" charset="-122"/>
                  <a:ea typeface="微软雅黑" panose="020B0503020204020204" pitchFamily="34" charset="-122"/>
                </a:rPr>
                <a:t>二、设计理念</a:t>
              </a: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蓝灰商务工作汇报PPT模板1"/>
</p:tagLst>
</file>

<file path=ppt/tags/tag10.xml><?xml version="1.0" encoding="utf-8"?>
<p:tagLst xmlns:a="http://schemas.openxmlformats.org/drawingml/2006/main" xmlns:r="http://schemas.openxmlformats.org/officeDocument/2006/relationships" xmlns:p="http://schemas.openxmlformats.org/presentationml/2006/main">
  <p:tag name="KSO_WM_DIAGRAM_VIRTUALLY_FRAME" val="{&quot;height&quot;:366.6242519685039,&quot;left&quot;:504.8188188976378,&quot;top&quot;:58.29708661417321,&quot;width&quot;:361.13070866141726}"/>
</p:tagLst>
</file>

<file path=ppt/tags/tag11.xml><?xml version="1.0" encoding="utf-8"?>
<p:tagLst xmlns:a="http://schemas.openxmlformats.org/drawingml/2006/main" xmlns:r="http://schemas.openxmlformats.org/officeDocument/2006/relationships" xmlns:p="http://schemas.openxmlformats.org/presentationml/2006/main">
  <p:tag name="PA" val="v5.1.2"/>
  <p:tag name="KSO_WM_DIAGRAM_VIRTUALLY_FRAME" val="{&quot;height&quot;:366.6242519685039,&quot;left&quot;:507.7188188976378,&quot;top&quot;:58.29708661417321,&quot;width&quot;:355.33070866141725}"/>
</p:tagLst>
</file>

<file path=ppt/tags/tag12.xml><?xml version="1.0" encoding="utf-8"?>
<p:tagLst xmlns:a="http://schemas.openxmlformats.org/drawingml/2006/main" xmlns:r="http://schemas.openxmlformats.org/officeDocument/2006/relationships" xmlns:p="http://schemas.openxmlformats.org/presentationml/2006/main">
  <p:tag name="KSO_WM_DIAGRAM_VIRTUALLY_FRAME" val="{&quot;height&quot;:366.6242519685039,&quot;left&quot;:507.7188188976378,&quot;top&quot;:58.29708661417321,&quot;width&quot;:355.33070866141725}"/>
</p:tagLst>
</file>

<file path=ppt/tags/tag13.xml><?xml version="1.0" encoding="utf-8"?>
<p:tagLst xmlns:a="http://schemas.openxmlformats.org/drawingml/2006/main" xmlns:r="http://schemas.openxmlformats.org/officeDocument/2006/relationships" xmlns:p="http://schemas.openxmlformats.org/presentationml/2006/main">
  <p:tag name="PA" val="v5.1.1"/>
</p:tagLst>
</file>

<file path=ppt/tags/tag14.xml><?xml version="1.0" encoding="utf-8"?>
<p:tagLst xmlns:a="http://schemas.openxmlformats.org/drawingml/2006/main" xmlns:r="http://schemas.openxmlformats.org/officeDocument/2006/relationships" xmlns:p="http://schemas.openxmlformats.org/presentationml/2006/main">
  <p:tag name="PA" val="v5.1.1"/>
</p:tagLst>
</file>

<file path=ppt/tags/tag15.xml><?xml version="1.0" encoding="utf-8"?>
<p:tagLst xmlns:a="http://schemas.openxmlformats.org/drawingml/2006/main" xmlns:r="http://schemas.openxmlformats.org/officeDocument/2006/relationships" xmlns:p="http://schemas.openxmlformats.org/presentationml/2006/main">
  <p:tag name="PA" val="v5.1.1"/>
</p:tagLst>
</file>

<file path=ppt/tags/tag16.xml><?xml version="1.0" encoding="utf-8"?>
<p:tagLst xmlns:a="http://schemas.openxmlformats.org/drawingml/2006/main" xmlns:r="http://schemas.openxmlformats.org/officeDocument/2006/relationships" xmlns:p="http://schemas.openxmlformats.org/presentationml/2006/main">
  <p:tag name="PA" val="v5.1.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5.1.1"/>
</p:tagLst>
</file>

<file path=ppt/tags/tag4.xml><?xml version="1.0" encoding="utf-8"?>
<p:tagLst xmlns:a="http://schemas.openxmlformats.org/drawingml/2006/main" xmlns:r="http://schemas.openxmlformats.org/officeDocument/2006/relationships" xmlns:p="http://schemas.openxmlformats.org/presentationml/2006/main">
  <p:tag name="PA" val="v5.1.1"/>
</p:tagLst>
</file>

<file path=ppt/tags/tag5.xml><?xml version="1.0" encoding="utf-8"?>
<p:tagLst xmlns:a="http://schemas.openxmlformats.org/drawingml/2006/main" xmlns:r="http://schemas.openxmlformats.org/officeDocument/2006/relationships" xmlns:p="http://schemas.openxmlformats.org/presentationml/2006/main">
  <p:tag name="PA" val="v5.1.2"/>
  <p:tag name="KSO_WM_DIAGRAM_VIRTUALLY_FRAME" val="{&quot;height&quot;:366.6242519685039,&quot;left&quot;:504.8188188976378,&quot;top&quot;:58.29708661417321,&quot;width&quot;:361.13070866141726}"/>
</p:tagLst>
</file>

<file path=ppt/tags/tag6.xml><?xml version="1.0" encoding="utf-8"?>
<p:tagLst xmlns:a="http://schemas.openxmlformats.org/drawingml/2006/main" xmlns:r="http://schemas.openxmlformats.org/officeDocument/2006/relationships" xmlns:p="http://schemas.openxmlformats.org/presentationml/2006/main">
  <p:tag name="PA" val="v5.1.2"/>
  <p:tag name="KSO_WM_DIAGRAM_VIRTUALLY_FRAME" val="{&quot;height&quot;:366.6242519685039,&quot;left&quot;:504.8188188976378,&quot;top&quot;:58.29708661417321,&quot;width&quot;:361.13070866141726}"/>
</p:tagLst>
</file>

<file path=ppt/tags/tag7.xml><?xml version="1.0" encoding="utf-8"?>
<p:tagLst xmlns:a="http://schemas.openxmlformats.org/drawingml/2006/main" xmlns:r="http://schemas.openxmlformats.org/officeDocument/2006/relationships" xmlns:p="http://schemas.openxmlformats.org/presentationml/2006/main">
  <p:tag name="PA" val="v5.1.2"/>
  <p:tag name="KSO_WM_DIAGRAM_VIRTUALLY_FRAME" val="{&quot;height&quot;:366.6242519685039,&quot;left&quot;:504.8188188976378,&quot;top&quot;:58.29708661417321,&quot;width&quot;:361.13070866141726}"/>
</p:tagLst>
</file>

<file path=ppt/tags/tag8.xml><?xml version="1.0" encoding="utf-8"?>
<p:tagLst xmlns:a="http://schemas.openxmlformats.org/drawingml/2006/main" xmlns:r="http://schemas.openxmlformats.org/officeDocument/2006/relationships" xmlns:p="http://schemas.openxmlformats.org/presentationml/2006/main">
  <p:tag name="KSO_WM_DIAGRAM_VIRTUALLY_FRAME" val="{&quot;height&quot;:366.6242519685039,&quot;left&quot;:504.8188188976378,&quot;top&quot;:58.29708661417321,&quot;width&quot;:361.13070866141726}"/>
</p:tagLst>
</file>

<file path=ppt/tags/tag9.xml><?xml version="1.0" encoding="utf-8"?>
<p:tagLst xmlns:a="http://schemas.openxmlformats.org/drawingml/2006/main" xmlns:r="http://schemas.openxmlformats.org/officeDocument/2006/relationships" xmlns:p="http://schemas.openxmlformats.org/presentationml/2006/main">
  <p:tag name="KSO_WM_DIAGRAM_VIRTUALLY_FRAME" val="{&quot;height&quot;:366.6242519685039,&quot;left&quot;:504.8188188976378,&quot;top&quot;:58.29708661417321,&quot;width&quot;:361.13070866141726}"/>
</p:tagLst>
</file>

<file path=ppt/theme/theme1.xml><?xml version="1.0" encoding="utf-8"?>
<a:theme xmlns:a="http://schemas.openxmlformats.org/drawingml/2006/main" name="Office 主题​​">
  <a:themeElements>
    <a:clrScheme name="自定义 38">
      <a:dk1>
        <a:srgbClr val="000000"/>
      </a:dk1>
      <a:lt1>
        <a:srgbClr val="FFFFFF"/>
      </a:lt1>
      <a:dk2>
        <a:srgbClr val="44546A"/>
      </a:dk2>
      <a:lt2>
        <a:srgbClr val="E7E6E6"/>
      </a:lt2>
      <a:accent1>
        <a:srgbClr val="0B9FAE"/>
      </a:accent1>
      <a:accent2>
        <a:srgbClr val="89CA7D"/>
      </a:accent2>
      <a:accent3>
        <a:srgbClr val="A5A5A5"/>
      </a:accent3>
      <a:accent4>
        <a:srgbClr val="FFC000"/>
      </a:accent4>
      <a:accent5>
        <a:srgbClr val="5B9BD5"/>
      </a:accent5>
      <a:accent6>
        <a:srgbClr val="70AD47"/>
      </a:accent6>
      <a:hlink>
        <a:srgbClr val="0563C1"/>
      </a:hlink>
      <a:folHlink>
        <a:srgbClr val="954F72"/>
      </a:folHlink>
    </a:clrScheme>
    <a:fontScheme name="xpqa2zoz">
      <a:majorFont>
        <a:latin typeface="iekie jianheiti"/>
        <a:ea typeface="iekie jianheiti"/>
        <a:cs typeface=""/>
      </a:majorFont>
      <a:minorFont>
        <a:latin typeface="iekie jianheiti"/>
        <a:ea typeface="iekie jianheit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607</Words>
  <Application>Microsoft Office PowerPoint</Application>
  <PresentationFormat>宽屏</PresentationFormat>
  <Paragraphs>63</Paragraphs>
  <Slides>14</Slides>
  <Notes>10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14</vt:i4>
      </vt:variant>
    </vt:vector>
  </HeadingPairs>
  <TitlesOfParts>
    <vt:vector size="25" baseType="lpstr">
      <vt:lpstr>iekie jianheiti</vt:lpstr>
      <vt:lpstr>zihun59hao-chuangcuhei</vt:lpstr>
      <vt:lpstr>等线</vt:lpstr>
      <vt:lpstr>宋体</vt:lpstr>
      <vt:lpstr>微软雅黑</vt:lpstr>
      <vt:lpstr>印品黑体</vt:lpstr>
      <vt:lpstr>Arial</vt:lpstr>
      <vt:lpstr>Calibri</vt:lpstr>
      <vt:lpstr>Times New Roman</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蓝灰商务工作汇报PPT模板1</dc:title>
  <dc:creator>andy</dc:creator>
  <cp:lastModifiedBy>tf</cp:lastModifiedBy>
  <cp:revision>527</cp:revision>
  <dcterms:created xsi:type="dcterms:W3CDTF">2019-04-09T06:58:00Z</dcterms:created>
  <dcterms:modified xsi:type="dcterms:W3CDTF">2025-02-24T07:50:51Z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2052-12.1.0.19770</vt:lpwstr>
  </property>
  <property fmtid="{D5CDD505-2E9C-101B-9397-08002B2CF9AE}" pid="3" name="ICV">
    <vt:lpwstr>A6563767A9064BA5886A1AAB658C21D0_12</vt:lpwstr>
  </property>
</Properties>
</file>